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3" r:id="rId1"/>
  </p:sldMasterIdLst>
  <p:notesMasterIdLst>
    <p:notesMasterId r:id="rId33"/>
  </p:notesMasterIdLst>
  <p:handoutMasterIdLst>
    <p:handoutMasterId r:id="rId34"/>
  </p:handoutMasterIdLst>
  <p:sldIdLst>
    <p:sldId id="353" r:id="rId2"/>
    <p:sldId id="263" r:id="rId3"/>
    <p:sldId id="261" r:id="rId4"/>
    <p:sldId id="350" r:id="rId5"/>
    <p:sldId id="352" r:id="rId6"/>
    <p:sldId id="354" r:id="rId7"/>
    <p:sldId id="351" r:id="rId8"/>
    <p:sldId id="331" r:id="rId9"/>
    <p:sldId id="327" r:id="rId10"/>
    <p:sldId id="328" r:id="rId11"/>
    <p:sldId id="355" r:id="rId12"/>
    <p:sldId id="356" r:id="rId13"/>
    <p:sldId id="357" r:id="rId14"/>
    <p:sldId id="332" r:id="rId15"/>
    <p:sldId id="349" r:id="rId16"/>
    <p:sldId id="337" r:id="rId17"/>
    <p:sldId id="358" r:id="rId18"/>
    <p:sldId id="335" r:id="rId19"/>
    <p:sldId id="334" r:id="rId20"/>
    <p:sldId id="336" r:id="rId21"/>
    <p:sldId id="338" r:id="rId22"/>
    <p:sldId id="339" r:id="rId23"/>
    <p:sldId id="360" r:id="rId24"/>
    <p:sldId id="341" r:id="rId25"/>
    <p:sldId id="342" r:id="rId26"/>
    <p:sldId id="343" r:id="rId27"/>
    <p:sldId id="361" r:id="rId28"/>
    <p:sldId id="362" r:id="rId29"/>
    <p:sldId id="346" r:id="rId30"/>
    <p:sldId id="281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古川成江" initials="古川成江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0E95A-F7DA-4472-A602-90B73854F3C8}" v="1" dt="2019-10-21T04:50:58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雄也 佐藤" userId="d5622fa58f4c457d" providerId="Windows Live" clId="Web-{493DCE4D-B888-4090-B206-CA4566C879AF}"/>
    <pc:docChg chg="delSld modSld addMainMaster delMainMaster">
      <pc:chgData name="雄也 佐藤" userId="d5622fa58f4c457d" providerId="Windows Live" clId="Web-{493DCE4D-B888-4090-B206-CA4566C879AF}" dt="2019-09-24T04:30:21.754" v="1"/>
      <pc:docMkLst>
        <pc:docMk/>
      </pc:docMkLst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1086196447" sldId="261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086196447" sldId="261"/>
            <ac:spMk id="3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2650564843" sldId="263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650564843" sldId="263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650564843" sldId="263"/>
            <ac:spMk id="3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650564843" sldId="263"/>
            <ac:spMk id="5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2782341511" sldId="327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782341511" sldId="327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782341511" sldId="327"/>
            <ac:spMk id="3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782341511" sldId="327"/>
            <ac:spMk id="9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3099465611" sldId="328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3099465611" sldId="328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3099465611" sldId="328"/>
            <ac:spMk id="3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3099465611" sldId="328"/>
            <ac:spMk id="4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3441799496" sldId="331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3441799496" sldId="331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3441799496" sldId="331"/>
            <ac:spMk id="3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3441799496" sldId="331"/>
            <ac:spMk id="7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1302763612" sldId="332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302763612" sldId="332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302763612" sldId="332"/>
            <ac:spMk id="3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302763612" sldId="332"/>
            <ac:spMk id="5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1292882334" sldId="334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292882334" sldId="334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292882334" sldId="334"/>
            <ac:spMk id="4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292882334" sldId="334"/>
            <ac:spMk id="6" creationId="{00000000-0000-0000-0000-000000000000}"/>
          </ac:spMkLst>
        </pc:spChg>
        <pc:picChg chg="mod ord">
          <ac:chgData name="雄也 佐藤" userId="d5622fa58f4c457d" providerId="Windows Live" clId="Web-{493DCE4D-B888-4090-B206-CA4566C879AF}" dt="2019-09-24T04:29:51.955" v="0"/>
          <ac:picMkLst>
            <pc:docMk/>
            <pc:sldMk cId="1292882334" sldId="334"/>
            <ac:picMk id="7" creationId="{00000000-0000-0000-0000-000000000000}"/>
          </ac:picMkLst>
        </pc:pic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1491838653" sldId="335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491838653" sldId="335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491838653" sldId="335"/>
            <ac:spMk id="4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491838653" sldId="335"/>
            <ac:spMk id="6" creationId="{00000000-0000-0000-0000-000000000000}"/>
          </ac:spMkLst>
        </pc:spChg>
        <pc:picChg chg="mod ord">
          <ac:chgData name="雄也 佐藤" userId="d5622fa58f4c457d" providerId="Windows Live" clId="Web-{493DCE4D-B888-4090-B206-CA4566C879AF}" dt="2019-09-24T04:29:51.955" v="0"/>
          <ac:picMkLst>
            <pc:docMk/>
            <pc:sldMk cId="1491838653" sldId="335"/>
            <ac:picMk id="7" creationId="{00000000-0000-0000-0000-000000000000}"/>
          </ac:picMkLst>
        </pc:pic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1296575362" sldId="336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296575362" sldId="336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296575362" sldId="336"/>
            <ac:spMk id="4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296575362" sldId="336"/>
            <ac:spMk id="6" creationId="{00000000-0000-0000-0000-000000000000}"/>
          </ac:spMkLst>
        </pc:spChg>
        <pc:picChg chg="mod ord">
          <ac:chgData name="雄也 佐藤" userId="d5622fa58f4c457d" providerId="Windows Live" clId="Web-{493DCE4D-B888-4090-B206-CA4566C879AF}" dt="2019-09-24T04:29:51.955" v="0"/>
          <ac:picMkLst>
            <pc:docMk/>
            <pc:sldMk cId="1296575362" sldId="336"/>
            <ac:picMk id="7" creationId="{00000000-0000-0000-0000-000000000000}"/>
          </ac:picMkLst>
        </pc:pic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1262837712" sldId="337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262837712" sldId="337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262837712" sldId="337"/>
            <ac:spMk id="3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262837712" sldId="337"/>
            <ac:spMk id="4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262837712" sldId="337"/>
            <ac:spMk id="6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765406012" sldId="338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765406012" sldId="338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765406012" sldId="338"/>
            <ac:spMk id="3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765406012" sldId="338"/>
            <ac:spMk id="4" creationId="{00000000-0000-0000-0000-000000000000}"/>
          </ac:spMkLst>
        </pc:spChg>
        <pc:picChg chg="mod ord">
          <ac:chgData name="雄也 佐藤" userId="d5622fa58f4c457d" providerId="Windows Live" clId="Web-{493DCE4D-B888-4090-B206-CA4566C879AF}" dt="2019-09-24T04:29:51.955" v="0"/>
          <ac:picMkLst>
            <pc:docMk/>
            <pc:sldMk cId="765406012" sldId="338"/>
            <ac:picMk id="5" creationId="{00000000-0000-0000-0000-000000000000}"/>
          </ac:picMkLst>
        </pc:pic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2246387211" sldId="339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246387211" sldId="339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246387211" sldId="339"/>
            <ac:spMk id="5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246387211" sldId="339"/>
            <ac:spMk id="6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802199156" sldId="341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802199156" sldId="341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802199156" sldId="341"/>
            <ac:spMk id="3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802199156" sldId="341"/>
            <ac:spMk id="9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2179804606" sldId="342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179804606" sldId="342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179804606" sldId="342"/>
            <ac:spMk id="3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179804606" sldId="342"/>
            <ac:spMk id="4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1715443306" sldId="343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715443306" sldId="343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715443306" sldId="343"/>
            <ac:spMk id="3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715443306" sldId="343"/>
            <ac:spMk id="7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4012300254" sldId="346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4012300254" sldId="346"/>
            <ac:spMk id="2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968602004" sldId="349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968602004" sldId="349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968602004" sldId="349"/>
            <ac:spMk id="3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968602004" sldId="349"/>
            <ac:spMk id="4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249881333" sldId="350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49881333" sldId="350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49881333" sldId="350"/>
            <ac:spMk id="3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49881333" sldId="350"/>
            <ac:spMk id="4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465637301" sldId="351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465637301" sldId="351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465637301" sldId="351"/>
            <ac:spMk id="4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465637301" sldId="351"/>
            <ac:spMk id="6" creationId="{00000000-0000-0000-0000-000000000000}"/>
          </ac:spMkLst>
        </pc:spChg>
        <pc:picChg chg="mod ord">
          <ac:chgData name="雄也 佐藤" userId="d5622fa58f4c457d" providerId="Windows Live" clId="Web-{493DCE4D-B888-4090-B206-CA4566C879AF}" dt="2019-09-24T04:29:51.955" v="0"/>
          <ac:picMkLst>
            <pc:docMk/>
            <pc:sldMk cId="465637301" sldId="351"/>
            <ac:picMk id="7" creationId="{00000000-0000-0000-0000-000000000000}"/>
          </ac:picMkLst>
        </pc:pic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1789611061" sldId="352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789611061" sldId="352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789611061" sldId="352"/>
            <ac:spMk id="3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1789611061" sldId="352"/>
            <ac:spMk id="4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493DCE4D-B888-4090-B206-CA4566C879AF}" dt="2019-09-24T04:29:51.955" v="0"/>
        <pc:sldMkLst>
          <pc:docMk/>
          <pc:sldMk cId="2715280281" sldId="353"/>
        </pc:sldMkLst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715280281" sldId="353"/>
            <ac:spMk id="2" creationId="{00000000-0000-0000-0000-000000000000}"/>
          </ac:spMkLst>
        </pc:spChg>
        <pc:spChg chg="mod ord">
          <ac:chgData name="雄也 佐藤" userId="d5622fa58f4c457d" providerId="Windows Live" clId="Web-{493DCE4D-B888-4090-B206-CA4566C879AF}" dt="2019-09-24T04:29:51.955" v="0"/>
          <ac:spMkLst>
            <pc:docMk/>
            <pc:sldMk cId="2715280281" sldId="353"/>
            <ac:spMk id="3" creationId="{00000000-0000-0000-0000-000000000000}"/>
          </ac:spMkLst>
        </pc:spChg>
      </pc:sldChg>
      <pc:sldMasterChg chg="add addSldLayout modSldLayout">
        <pc:chgData name="雄也 佐藤" userId="d5622fa58f4c457d" providerId="Windows Live" clId="Web-{493DCE4D-B888-4090-B206-CA4566C879AF}" dt="2019-09-24T04:29:51.955" v="0"/>
        <pc:sldMasterMkLst>
          <pc:docMk/>
          <pc:sldMasterMk cId="1488563169" sldId="2147483673"/>
        </pc:sldMasterMkLst>
        <pc:sldLayoutChg chg="add mod replId">
          <pc:chgData name="雄也 佐藤" userId="d5622fa58f4c457d" providerId="Windows Live" clId="Web-{493DCE4D-B888-4090-B206-CA4566C879AF}" dt="2019-09-24T04:29:51.955" v="0"/>
          <pc:sldLayoutMkLst>
            <pc:docMk/>
            <pc:sldMasterMk cId="1488563169" sldId="2147483673"/>
            <pc:sldLayoutMk cId="2398193680" sldId="2147483674"/>
          </pc:sldLayoutMkLst>
        </pc:sldLayoutChg>
        <pc:sldLayoutChg chg="add mod replId">
          <pc:chgData name="雄也 佐藤" userId="d5622fa58f4c457d" providerId="Windows Live" clId="Web-{493DCE4D-B888-4090-B206-CA4566C879AF}" dt="2019-09-24T04:29:51.955" v="0"/>
          <pc:sldLayoutMkLst>
            <pc:docMk/>
            <pc:sldMasterMk cId="1488563169" sldId="2147483673"/>
            <pc:sldLayoutMk cId="3731847174" sldId="2147483675"/>
          </pc:sldLayoutMkLst>
        </pc:sldLayoutChg>
        <pc:sldLayoutChg chg="add mod replId">
          <pc:chgData name="雄也 佐藤" userId="d5622fa58f4c457d" providerId="Windows Live" clId="Web-{493DCE4D-B888-4090-B206-CA4566C879AF}" dt="2019-09-24T04:29:51.955" v="0"/>
          <pc:sldLayoutMkLst>
            <pc:docMk/>
            <pc:sldMasterMk cId="1488563169" sldId="2147483673"/>
            <pc:sldLayoutMk cId="2123068288" sldId="2147483676"/>
          </pc:sldLayoutMkLst>
        </pc:sldLayoutChg>
        <pc:sldLayoutChg chg="add mod replId">
          <pc:chgData name="雄也 佐藤" userId="d5622fa58f4c457d" providerId="Windows Live" clId="Web-{493DCE4D-B888-4090-B206-CA4566C879AF}" dt="2019-09-24T04:29:51.955" v="0"/>
          <pc:sldLayoutMkLst>
            <pc:docMk/>
            <pc:sldMasterMk cId="1488563169" sldId="2147483673"/>
            <pc:sldLayoutMk cId="3332172627" sldId="2147483677"/>
          </pc:sldLayoutMkLst>
        </pc:sldLayoutChg>
        <pc:sldLayoutChg chg="add mod replId">
          <pc:chgData name="雄也 佐藤" userId="d5622fa58f4c457d" providerId="Windows Live" clId="Web-{493DCE4D-B888-4090-B206-CA4566C879AF}" dt="2019-09-24T04:29:51.955" v="0"/>
          <pc:sldLayoutMkLst>
            <pc:docMk/>
            <pc:sldMasterMk cId="1488563169" sldId="2147483673"/>
            <pc:sldLayoutMk cId="3727295602" sldId="2147483678"/>
          </pc:sldLayoutMkLst>
        </pc:sldLayoutChg>
        <pc:sldLayoutChg chg="add mod replId">
          <pc:chgData name="雄也 佐藤" userId="d5622fa58f4c457d" providerId="Windows Live" clId="Web-{493DCE4D-B888-4090-B206-CA4566C879AF}" dt="2019-09-24T04:29:51.955" v="0"/>
          <pc:sldLayoutMkLst>
            <pc:docMk/>
            <pc:sldMasterMk cId="1488563169" sldId="2147483673"/>
            <pc:sldLayoutMk cId="60387527" sldId="2147483679"/>
          </pc:sldLayoutMkLst>
        </pc:sldLayoutChg>
        <pc:sldLayoutChg chg="add mod replId">
          <pc:chgData name="雄也 佐藤" userId="d5622fa58f4c457d" providerId="Windows Live" clId="Web-{493DCE4D-B888-4090-B206-CA4566C879AF}" dt="2019-09-24T04:29:51.955" v="0"/>
          <pc:sldLayoutMkLst>
            <pc:docMk/>
            <pc:sldMasterMk cId="1488563169" sldId="2147483673"/>
            <pc:sldLayoutMk cId="564460749" sldId="2147483680"/>
          </pc:sldLayoutMkLst>
        </pc:sldLayoutChg>
        <pc:sldLayoutChg chg="add mod replId">
          <pc:chgData name="雄也 佐藤" userId="d5622fa58f4c457d" providerId="Windows Live" clId="Web-{493DCE4D-B888-4090-B206-CA4566C879AF}" dt="2019-09-24T04:29:51.955" v="0"/>
          <pc:sldLayoutMkLst>
            <pc:docMk/>
            <pc:sldMasterMk cId="1488563169" sldId="2147483673"/>
            <pc:sldLayoutMk cId="3141595517" sldId="2147483681"/>
          </pc:sldLayoutMkLst>
        </pc:sldLayoutChg>
        <pc:sldLayoutChg chg="add mod replId">
          <pc:chgData name="雄也 佐藤" userId="d5622fa58f4c457d" providerId="Windows Live" clId="Web-{493DCE4D-B888-4090-B206-CA4566C879AF}" dt="2019-09-24T04:29:51.955" v="0"/>
          <pc:sldLayoutMkLst>
            <pc:docMk/>
            <pc:sldMasterMk cId="1488563169" sldId="2147483673"/>
            <pc:sldLayoutMk cId="3571030468" sldId="2147483682"/>
          </pc:sldLayoutMkLst>
        </pc:sldLayoutChg>
        <pc:sldLayoutChg chg="add mod replId">
          <pc:chgData name="雄也 佐藤" userId="d5622fa58f4c457d" providerId="Windows Live" clId="Web-{493DCE4D-B888-4090-B206-CA4566C879AF}" dt="2019-09-24T04:29:51.955" v="0"/>
          <pc:sldLayoutMkLst>
            <pc:docMk/>
            <pc:sldMasterMk cId="1488563169" sldId="2147483673"/>
            <pc:sldLayoutMk cId="1127135606" sldId="2147483683"/>
          </pc:sldLayoutMkLst>
        </pc:sldLayoutChg>
        <pc:sldLayoutChg chg="add mod replId">
          <pc:chgData name="雄也 佐藤" userId="d5622fa58f4c457d" providerId="Windows Live" clId="Web-{493DCE4D-B888-4090-B206-CA4566C879AF}" dt="2019-09-24T04:29:51.955" v="0"/>
          <pc:sldLayoutMkLst>
            <pc:docMk/>
            <pc:sldMasterMk cId="1488563169" sldId="2147483673"/>
            <pc:sldLayoutMk cId="3785065622" sldId="2147483684"/>
          </pc:sldLayoutMkLst>
        </pc:sldLayoutChg>
      </pc:sldMasterChg>
    </pc:docChg>
  </pc:docChgLst>
  <pc:docChgLst>
    <pc:chgData name="雄也 佐藤" userId="d5622fa58f4c457d" providerId="Windows Live" clId="Web-{D5E0E95A-F7DA-4472-A602-90B73854F3C8}"/>
    <pc:docChg chg="modSld">
      <pc:chgData name="雄也 佐藤" userId="d5622fa58f4c457d" providerId="Windows Live" clId="Web-{D5E0E95A-F7DA-4472-A602-90B73854F3C8}" dt="2019-10-21T04:50:58.040" v="0" actId="1076"/>
      <pc:docMkLst>
        <pc:docMk/>
      </pc:docMkLst>
      <pc:sldChg chg="modSp">
        <pc:chgData name="雄也 佐藤" userId="d5622fa58f4c457d" providerId="Windows Live" clId="Web-{D5E0E95A-F7DA-4472-A602-90B73854F3C8}" dt="2019-10-21T04:50:58.040" v="0" actId="1076"/>
        <pc:sldMkLst>
          <pc:docMk/>
          <pc:sldMk cId="1086196447" sldId="261"/>
        </pc:sldMkLst>
        <pc:spChg chg="mod">
          <ac:chgData name="雄也 佐藤" userId="d5622fa58f4c457d" providerId="Windows Live" clId="Web-{D5E0E95A-F7DA-4472-A602-90B73854F3C8}" dt="2019-10-21T04:50:58.040" v="0" actId="1076"/>
          <ac:spMkLst>
            <pc:docMk/>
            <pc:sldMk cId="1086196447" sldId="261"/>
            <ac:spMk id="2" creationId="{00000000-0000-0000-0000-000000000000}"/>
          </ac:spMkLst>
        </pc:spChg>
      </pc:sldChg>
    </pc:docChg>
  </pc:docChgLst>
  <pc:docChgLst>
    <pc:chgData name="雄也 佐藤" userId="d5622fa58f4c457d" providerId="Windows Live" clId="Web-{F00024BF-B1F3-49D3-AAA6-81479D85F8B7}"/>
    <pc:docChg chg="addSld modSld">
      <pc:chgData name="雄也 佐藤" userId="d5622fa58f4c457d" providerId="Windows Live" clId="Web-{F00024BF-B1F3-49D3-AAA6-81479D85F8B7}" dt="2019-10-15T03:43:34.967" v="226"/>
      <pc:docMkLst>
        <pc:docMk/>
      </pc:docMkLst>
      <pc:sldChg chg="addSp delSp modSp new">
        <pc:chgData name="雄也 佐藤" userId="d5622fa58f4c457d" providerId="Windows Live" clId="Web-{F00024BF-B1F3-49D3-AAA6-81479D85F8B7}" dt="2019-10-15T03:40:44.889" v="125" actId="1076"/>
        <pc:sldMkLst>
          <pc:docMk/>
          <pc:sldMk cId="1482300518" sldId="361"/>
        </pc:sldMkLst>
        <pc:spChg chg="mod">
          <ac:chgData name="雄也 佐藤" userId="d5622fa58f4c457d" providerId="Windows Live" clId="Web-{F00024BF-B1F3-49D3-AAA6-81479D85F8B7}" dt="2019-10-15T03:39:03.514" v="67" actId="20577"/>
          <ac:spMkLst>
            <pc:docMk/>
            <pc:sldMk cId="1482300518" sldId="361"/>
            <ac:spMk id="2" creationId="{9ECB73DD-B195-4DA7-A459-9521CB0688FE}"/>
          </ac:spMkLst>
        </pc:spChg>
        <pc:spChg chg="del">
          <ac:chgData name="雄也 佐藤" userId="d5622fa58f4c457d" providerId="Windows Live" clId="Web-{F00024BF-B1F3-49D3-AAA6-81479D85F8B7}" dt="2019-10-15T03:39:27.139" v="70"/>
          <ac:spMkLst>
            <pc:docMk/>
            <pc:sldMk cId="1482300518" sldId="361"/>
            <ac:spMk id="3" creationId="{536DBFB5-D442-45B0-8D00-0D26654E0D58}"/>
          </ac:spMkLst>
        </pc:spChg>
        <pc:spChg chg="add mod">
          <ac:chgData name="雄也 佐藤" userId="d5622fa58f4c457d" providerId="Windows Live" clId="Web-{F00024BF-B1F3-49D3-AAA6-81479D85F8B7}" dt="2019-10-15T03:40:44.889" v="125" actId="1076"/>
          <ac:spMkLst>
            <pc:docMk/>
            <pc:sldMk cId="1482300518" sldId="361"/>
            <ac:spMk id="6" creationId="{74D2C56C-A323-48E6-829C-32174ABA94C3}"/>
          </ac:spMkLst>
        </pc:spChg>
        <pc:picChg chg="add mod ord modCrop">
          <ac:chgData name="雄也 佐藤" userId="d5622fa58f4c457d" providerId="Windows Live" clId="Web-{F00024BF-B1F3-49D3-AAA6-81479D85F8B7}" dt="2019-10-15T03:40:02.889" v="75" actId="1076"/>
          <ac:picMkLst>
            <pc:docMk/>
            <pc:sldMk cId="1482300518" sldId="361"/>
            <ac:picMk id="4" creationId="{84679B45-2BD9-4A84-B208-A508D629BDAB}"/>
          </ac:picMkLst>
        </pc:picChg>
      </pc:sldChg>
      <pc:sldChg chg="addSp delSp modSp new">
        <pc:chgData name="雄也 佐藤" userId="d5622fa58f4c457d" providerId="Windows Live" clId="Web-{F00024BF-B1F3-49D3-AAA6-81479D85F8B7}" dt="2019-10-15T03:43:34.967" v="226"/>
        <pc:sldMkLst>
          <pc:docMk/>
          <pc:sldMk cId="2586961272" sldId="362"/>
        </pc:sldMkLst>
        <pc:spChg chg="mod">
          <ac:chgData name="雄也 佐藤" userId="d5622fa58f4c457d" providerId="Windows Live" clId="Web-{F00024BF-B1F3-49D3-AAA6-81479D85F8B7}" dt="2019-10-15T03:41:03.967" v="143" actId="20577"/>
          <ac:spMkLst>
            <pc:docMk/>
            <pc:sldMk cId="2586961272" sldId="362"/>
            <ac:spMk id="2" creationId="{C467F712-1B03-4576-A47C-1351A3866F6D}"/>
          </ac:spMkLst>
        </pc:spChg>
        <pc:spChg chg="del">
          <ac:chgData name="雄也 佐藤" userId="d5622fa58f4c457d" providerId="Windows Live" clId="Web-{F00024BF-B1F3-49D3-AAA6-81479D85F8B7}" dt="2019-10-15T03:41:35.358" v="146"/>
          <ac:spMkLst>
            <pc:docMk/>
            <pc:sldMk cId="2586961272" sldId="362"/>
            <ac:spMk id="3" creationId="{DCD1D55C-64E3-4166-8983-A8ED5823DCEF}"/>
          </ac:spMkLst>
        </pc:spChg>
        <pc:spChg chg="add del mod">
          <ac:chgData name="雄也 佐藤" userId="d5622fa58f4c457d" providerId="Windows Live" clId="Web-{F00024BF-B1F3-49D3-AAA6-81479D85F8B7}" dt="2019-10-15T03:41:48.998" v="148"/>
          <ac:spMkLst>
            <pc:docMk/>
            <pc:sldMk cId="2586961272" sldId="362"/>
            <ac:spMk id="7" creationId="{97D0FE4F-F35E-48A7-B846-8C82FD9AF009}"/>
          </ac:spMkLst>
        </pc:spChg>
        <pc:spChg chg="add mod">
          <ac:chgData name="雄也 佐藤" userId="d5622fa58f4c457d" providerId="Windows Live" clId="Web-{F00024BF-B1F3-49D3-AAA6-81479D85F8B7}" dt="2019-10-15T03:43:10.748" v="220" actId="1076"/>
          <ac:spMkLst>
            <pc:docMk/>
            <pc:sldMk cId="2586961272" sldId="362"/>
            <ac:spMk id="10" creationId="{0A5CE4AE-6A9C-46ED-871F-CDEB8CE052B5}"/>
          </ac:spMkLst>
        </pc:spChg>
        <pc:spChg chg="add mod">
          <ac:chgData name="雄也 佐藤" userId="d5622fa58f4c457d" providerId="Windows Live" clId="Web-{F00024BF-B1F3-49D3-AAA6-81479D85F8B7}" dt="2019-10-15T03:43:34.967" v="226"/>
          <ac:spMkLst>
            <pc:docMk/>
            <pc:sldMk cId="2586961272" sldId="362"/>
            <ac:spMk id="11" creationId="{476870B2-27A6-4312-A1F6-C8DA9D433018}"/>
          </ac:spMkLst>
        </pc:spChg>
        <pc:picChg chg="add del mod ord">
          <ac:chgData name="雄也 佐藤" userId="d5622fa58f4c457d" providerId="Windows Live" clId="Web-{F00024BF-B1F3-49D3-AAA6-81479D85F8B7}" dt="2019-10-15T03:41:38.029" v="147"/>
          <ac:picMkLst>
            <pc:docMk/>
            <pc:sldMk cId="2586961272" sldId="362"/>
            <ac:picMk id="4" creationId="{CF243A05-73B1-4AF6-B602-CC11657B3955}"/>
          </ac:picMkLst>
        </pc:picChg>
        <pc:picChg chg="add mod ord modCrop">
          <ac:chgData name="雄也 佐藤" userId="d5622fa58f4c457d" providerId="Windows Live" clId="Web-{F00024BF-B1F3-49D3-AAA6-81479D85F8B7}" dt="2019-10-15T03:43:14.420" v="221" actId="1076"/>
          <ac:picMkLst>
            <pc:docMk/>
            <pc:sldMk cId="2586961272" sldId="362"/>
            <ac:picMk id="8" creationId="{5B722F90-7EC6-45EE-938B-30C9ACDFAE30}"/>
          </ac:picMkLst>
        </pc:picChg>
      </pc:sldChg>
    </pc:docChg>
  </pc:docChgLst>
  <pc:docChgLst>
    <pc:chgData name="佐藤 雄也" userId="d5622fa58f4c457d" providerId="LiveId" clId="{D9ABE386-41FA-4134-BD35-69E4EA9899AF}"/>
    <pc:docChg chg="custSel modSld">
      <pc:chgData name="佐藤 雄也" userId="d5622fa58f4c457d" providerId="LiveId" clId="{D9ABE386-41FA-4134-BD35-69E4EA9899AF}" dt="2019-10-21T02:23:58.346" v="10" actId="1076"/>
      <pc:docMkLst>
        <pc:docMk/>
      </pc:docMkLst>
      <pc:sldChg chg="addSp modSp">
        <pc:chgData name="佐藤 雄也" userId="d5622fa58f4c457d" providerId="LiveId" clId="{D9ABE386-41FA-4134-BD35-69E4EA9899AF}" dt="2019-10-21T02:23:58.346" v="10" actId="1076"/>
        <pc:sldMkLst>
          <pc:docMk/>
          <pc:sldMk cId="1086196447" sldId="261"/>
        </pc:sldMkLst>
        <pc:spChg chg="mod">
          <ac:chgData name="佐藤 雄也" userId="d5622fa58f4c457d" providerId="LiveId" clId="{D9ABE386-41FA-4134-BD35-69E4EA9899AF}" dt="2019-10-21T02:23:50.921" v="8" actId="1076"/>
          <ac:spMkLst>
            <pc:docMk/>
            <pc:sldMk cId="1086196447" sldId="261"/>
            <ac:spMk id="2" creationId="{00000000-0000-0000-0000-000000000000}"/>
          </ac:spMkLst>
        </pc:spChg>
        <pc:picChg chg="add mod">
          <ac:chgData name="佐藤 雄也" userId="d5622fa58f4c457d" providerId="LiveId" clId="{D9ABE386-41FA-4134-BD35-69E4EA9899AF}" dt="2019-10-21T02:23:58.346" v="10" actId="1076"/>
          <ac:picMkLst>
            <pc:docMk/>
            <pc:sldMk cId="1086196447" sldId="261"/>
            <ac:picMk id="5" creationId="{DD00666E-32BA-4EB5-BD38-A62FDE451C5B}"/>
          </ac:picMkLst>
        </pc:picChg>
      </pc:sldChg>
      <pc:sldChg chg="addSp delSp modSp">
        <pc:chgData name="佐藤 雄也" userId="d5622fa58f4c457d" providerId="LiveId" clId="{D9ABE386-41FA-4134-BD35-69E4EA9899AF}" dt="2019-10-21T02:18:51.100" v="6" actId="14100"/>
        <pc:sldMkLst>
          <pc:docMk/>
          <pc:sldMk cId="1262837712" sldId="337"/>
        </pc:sldMkLst>
        <pc:spChg chg="del">
          <ac:chgData name="佐藤 雄也" userId="d5622fa58f4c457d" providerId="LiveId" clId="{D9ABE386-41FA-4134-BD35-69E4EA9899AF}" dt="2019-10-21T02:18:48.286" v="5" actId="478"/>
          <ac:spMkLst>
            <pc:docMk/>
            <pc:sldMk cId="1262837712" sldId="337"/>
            <ac:spMk id="6" creationId="{00000000-0000-0000-0000-000000000000}"/>
          </ac:spMkLst>
        </pc:spChg>
        <pc:picChg chg="add mod modCrop">
          <ac:chgData name="佐藤 雄也" userId="d5622fa58f4c457d" providerId="LiveId" clId="{D9ABE386-41FA-4134-BD35-69E4EA9899AF}" dt="2019-10-21T02:18:51.100" v="6" actId="14100"/>
          <ac:picMkLst>
            <pc:docMk/>
            <pc:sldMk cId="1262837712" sldId="337"/>
            <ac:picMk id="5" creationId="{0C5E91AF-2A3C-49AC-A80C-B820CF2ADEB1}"/>
          </ac:picMkLst>
        </pc:picChg>
        <pc:picChg chg="del">
          <ac:chgData name="佐藤 雄也" userId="d5622fa58f4c457d" providerId="LiveId" clId="{D9ABE386-41FA-4134-BD35-69E4EA9899AF}" dt="2019-10-21T02:18:26.925" v="0" actId="478"/>
          <ac:picMkLst>
            <pc:docMk/>
            <pc:sldMk cId="1262837712" sldId="337"/>
            <ac:picMk id="7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727B4-33FE-4D88-9BE7-B4E1A2D0AF45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98BBD-006D-4000-9836-8384BE36A8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9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6A656-A66C-43F3-AF30-4899365A0224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338BE-76B5-4AE4-ADE0-1C8353B71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29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338BE-76B5-4AE4-ADE0-1C8353B7154B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69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9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3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6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4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6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7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9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6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3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56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5038" y="1747652"/>
            <a:ext cx="7471515" cy="240534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Scratch</a:t>
            </a:r>
            <a:r>
              <a:rPr lang="ja-JP" altLang="en-US" sz="2800" dirty="0"/>
              <a:t>を使ってプログラミングを楽しく</a:t>
            </a:r>
            <a:r>
              <a:rPr lang="ja-JP" altLang="en-US" sz="2800"/>
              <a:t>学ぼう！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4800" dirty="0"/>
              <a:t/>
            </a:r>
            <a:br>
              <a:rPr lang="en-US" altLang="ja-JP" sz="4800" dirty="0"/>
            </a:br>
            <a:r>
              <a:rPr lang="ja-JP" altLang="en-US" sz="4800"/>
              <a:t>⑧迷路ゲームを作ろう</a:t>
            </a:r>
            <a:endParaRPr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5038" y="4636286"/>
            <a:ext cx="7543800" cy="918693"/>
          </a:xfrm>
        </p:spPr>
        <p:txBody>
          <a:bodyPr>
            <a:normAutofit fontScale="92500" lnSpcReduction="10000"/>
          </a:bodyPr>
          <a:lstStyle/>
          <a:p>
            <a:r>
              <a:rPr lang="en-GB" altLang="ja-JP" cap="none" dirty="0">
                <a:solidFill>
                  <a:schemeClr val="tx1"/>
                </a:solidFill>
                <a:latin typeface="+mn-ea"/>
              </a:rPr>
              <a:t>Scratch</a:t>
            </a:r>
            <a:r>
              <a:rPr lang="ja-JP" altLang="en-US" cap="none">
                <a:solidFill>
                  <a:schemeClr val="tx1"/>
                </a:solidFill>
                <a:latin typeface="+mn-ea"/>
              </a:rPr>
              <a:t>は </a:t>
            </a:r>
            <a:r>
              <a:rPr lang="en-GB" altLang="ja-JP" cap="none" dirty="0">
                <a:solidFill>
                  <a:schemeClr val="tx1"/>
                </a:solidFill>
                <a:latin typeface="+mn-ea"/>
              </a:rPr>
              <a:t>MIT</a:t>
            </a:r>
            <a:r>
              <a:rPr lang="ja-JP" altLang="en-US" cap="none">
                <a:solidFill>
                  <a:schemeClr val="tx1"/>
                </a:solidFill>
                <a:latin typeface="+mn-ea"/>
              </a:rPr>
              <a:t>メディア・ラボのライフロング・キンダーガーテン・グループによって開発されました。詳しくは </a:t>
            </a:r>
            <a:r>
              <a:rPr lang="en-GB" altLang="ja-JP" cap="none" dirty="0">
                <a:solidFill>
                  <a:schemeClr val="tx1"/>
                </a:solidFill>
                <a:latin typeface="+mn-ea"/>
              </a:rPr>
              <a:t>http://</a:t>
            </a:r>
            <a:r>
              <a:rPr lang="en-GB" altLang="ja-JP" cap="none" dirty="0" err="1">
                <a:solidFill>
                  <a:schemeClr val="tx1"/>
                </a:solidFill>
                <a:latin typeface="+mn-ea"/>
              </a:rPr>
              <a:t>scratch.mit.edu</a:t>
            </a:r>
            <a:r>
              <a:rPr lang="en-GB" altLang="ja-JP" cap="none" dirty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cap="none">
                <a:solidFill>
                  <a:schemeClr val="tx1"/>
                </a:solidFill>
                <a:latin typeface="+mn-ea"/>
              </a:rPr>
              <a:t>をご参照ください。</a:t>
            </a:r>
            <a:endParaRPr kumimoji="1" lang="ja-JP" altLang="en-US" cap="none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9E9227-12F3-614E-9BC2-7D9613C9A2B2}"/>
              </a:ext>
            </a:extLst>
          </p:cNvPr>
          <p:cNvSpPr txBox="1"/>
          <p:nvPr/>
        </p:nvSpPr>
        <p:spPr>
          <a:xfrm>
            <a:off x="902482" y="221186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スクラッチ</a:t>
            </a:r>
          </a:p>
        </p:txBody>
      </p:sp>
    </p:spTree>
    <p:extLst>
      <p:ext uri="{BB962C8B-B14F-4D97-AF65-F5344CB8AC3E}">
        <p14:creationId xmlns:p14="http://schemas.microsoft.com/office/powerpoint/2010/main" val="27152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59" y="278843"/>
            <a:ext cx="7543800" cy="1450757"/>
          </a:xfrm>
        </p:spPr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23563" y="1834563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2800" dirty="0"/>
              <a:t>迷路を書いてみよう</a:t>
            </a:r>
            <a:endParaRPr kumimoji="1" lang="en-US" altLang="ja-JP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15471" y="2061670"/>
            <a:ext cx="2109873" cy="95410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④「直線」で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迷路を書こう</a:t>
            </a:r>
            <a:endParaRPr kumimoji="1" lang="en-US" altLang="ja-JP" sz="2800" dirty="0">
              <a:solidFill>
                <a:schemeClr val="bg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0CC1776-1523-4E4B-A441-76E8927C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0" t="18034" r="49358" b="15689"/>
          <a:stretch/>
        </p:blipFill>
        <p:spPr>
          <a:xfrm>
            <a:off x="923563" y="2216080"/>
            <a:ext cx="3707161" cy="328266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891923" y="5503628"/>
            <a:ext cx="4794902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</a:rPr>
              <a:t>注意　筆の太さはこれくらいで書こう</a:t>
            </a:r>
          </a:p>
        </p:txBody>
      </p:sp>
      <p:sp>
        <p:nvSpPr>
          <p:cNvPr id="9" name="下矢印 8"/>
          <p:cNvSpPr/>
          <p:nvPr/>
        </p:nvSpPr>
        <p:spPr>
          <a:xfrm>
            <a:off x="6678374" y="4106512"/>
            <a:ext cx="419062" cy="135936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F2E41F7-0D5A-4D9E-A253-700C85D87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77" t="24129" r="70367" b="69435"/>
          <a:stretch/>
        </p:blipFill>
        <p:spPr>
          <a:xfrm>
            <a:off x="4813134" y="3239831"/>
            <a:ext cx="2952481" cy="89075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3297FD5-34BF-46F2-8A2D-D38EB48C96F9}"/>
              </a:ext>
            </a:extLst>
          </p:cNvPr>
          <p:cNvSpPr/>
          <p:nvPr/>
        </p:nvSpPr>
        <p:spPr>
          <a:xfrm>
            <a:off x="6350466" y="3305262"/>
            <a:ext cx="1074878" cy="80125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465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DB6332-F03D-474A-AE52-E93D3AAF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52F931-6A5F-4417-86B4-AB98463E2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ゴール（仮）を置いてみよう</a:t>
            </a: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kumimoji="1" lang="ja-JP" altLang="en-US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61370F4-FC90-4C44-8743-474088262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4" t="18034" r="50000" b="15846"/>
          <a:stretch/>
        </p:blipFill>
        <p:spPr>
          <a:xfrm>
            <a:off x="2608977" y="2211571"/>
            <a:ext cx="4353886" cy="3871699"/>
          </a:xfrm>
          <a:prstGeom prst="rect">
            <a:avLst/>
          </a:prstGeom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80F6FF37-5340-4C30-9AB0-6A6436368A2A}"/>
              </a:ext>
            </a:extLst>
          </p:cNvPr>
          <p:cNvSpPr/>
          <p:nvPr/>
        </p:nvSpPr>
        <p:spPr>
          <a:xfrm>
            <a:off x="2155971" y="4135089"/>
            <a:ext cx="906011" cy="37750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852E27-4B9D-41CD-B55D-E947F3518936}"/>
              </a:ext>
            </a:extLst>
          </p:cNvPr>
          <p:cNvSpPr txBox="1"/>
          <p:nvPr/>
        </p:nvSpPr>
        <p:spPr>
          <a:xfrm>
            <a:off x="108051" y="4062231"/>
            <a:ext cx="2678938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①「円」をクリック</a:t>
            </a:r>
          </a:p>
        </p:txBody>
      </p:sp>
      <p:sp>
        <p:nvSpPr>
          <p:cNvPr id="7" name="矢印: 左 6">
            <a:extLst>
              <a:ext uri="{FF2B5EF4-FFF2-40B4-BE49-F238E27FC236}">
                <a16:creationId xmlns:a16="http://schemas.microsoft.com/office/drawing/2014/main" id="{2F4E7619-0D5D-409E-90AA-CC5454A3AB20}"/>
              </a:ext>
            </a:extLst>
          </p:cNvPr>
          <p:cNvSpPr/>
          <p:nvPr/>
        </p:nvSpPr>
        <p:spPr>
          <a:xfrm rot="2180861">
            <a:off x="6498825" y="3622631"/>
            <a:ext cx="978408" cy="484632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23DE85-C87A-47B1-8D4D-713824095380}"/>
              </a:ext>
            </a:extLst>
          </p:cNvPr>
          <p:cNvSpPr txBox="1"/>
          <p:nvPr/>
        </p:nvSpPr>
        <p:spPr>
          <a:xfrm>
            <a:off x="5838353" y="4166533"/>
            <a:ext cx="3155031" cy="95410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②好きなところに</a:t>
            </a:r>
            <a:r>
              <a:rPr kumimoji="1" lang="en-US" altLang="ja-JP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kumimoji="1" lang="en-US" altLang="ja-JP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kumimoji="1" lang="ja-JP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丸を描いてみよう！</a:t>
            </a:r>
          </a:p>
        </p:txBody>
      </p:sp>
    </p:spTree>
    <p:extLst>
      <p:ext uri="{BB962C8B-B14F-4D97-AF65-F5344CB8AC3E}">
        <p14:creationId xmlns:p14="http://schemas.microsoft.com/office/powerpoint/2010/main" val="139441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C56056-DA57-4E95-9CD9-2B4C0AA3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733819-E588-41F6-BC91-64DAF4ECD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ゴールを調整しよう</a:t>
            </a: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kumimoji="1" lang="ja-JP" altLang="en-US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4164630-0BA2-42F3-80F3-B122A5E7D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08" t="18034" r="50000" b="15846"/>
          <a:stretch/>
        </p:blipFill>
        <p:spPr>
          <a:xfrm>
            <a:off x="822959" y="2323907"/>
            <a:ext cx="3665990" cy="327490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76D03D-4362-4C70-8A89-6125B2FAC091}"/>
              </a:ext>
            </a:extLst>
          </p:cNvPr>
          <p:cNvSpPr/>
          <p:nvPr/>
        </p:nvSpPr>
        <p:spPr>
          <a:xfrm>
            <a:off x="1535185" y="2659310"/>
            <a:ext cx="604008" cy="26844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3DDC2C-A4B1-47C7-A555-14A743DD731A}"/>
              </a:ext>
            </a:extLst>
          </p:cNvPr>
          <p:cNvSpPr txBox="1"/>
          <p:nvPr/>
        </p:nvSpPr>
        <p:spPr>
          <a:xfrm>
            <a:off x="2239860" y="2440562"/>
            <a:ext cx="3397084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①枠線の▼をクリック</a:t>
            </a:r>
          </a:p>
        </p:txBody>
      </p:sp>
      <p:sp>
        <p:nvSpPr>
          <p:cNvPr id="7" name="矢印: 上 6">
            <a:extLst>
              <a:ext uri="{FF2B5EF4-FFF2-40B4-BE49-F238E27FC236}">
                <a16:creationId xmlns:a16="http://schemas.microsoft.com/office/drawing/2014/main" id="{61252F20-AB8C-4BF6-81A3-7C4556FF6B99}"/>
              </a:ext>
            </a:extLst>
          </p:cNvPr>
          <p:cNvSpPr/>
          <p:nvPr/>
        </p:nvSpPr>
        <p:spPr>
          <a:xfrm>
            <a:off x="1346432" y="4355564"/>
            <a:ext cx="260059" cy="629174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26C172-C849-439F-8753-8233F3C9C53D}"/>
              </a:ext>
            </a:extLst>
          </p:cNvPr>
          <p:cNvSpPr txBox="1"/>
          <p:nvPr/>
        </p:nvSpPr>
        <p:spPr>
          <a:xfrm>
            <a:off x="1346432" y="5008354"/>
            <a:ext cx="2513830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②／線を押そう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B91ED5-EE8D-4720-A7B5-3858CEB12DBD}"/>
              </a:ext>
            </a:extLst>
          </p:cNvPr>
          <p:cNvSpPr txBox="1"/>
          <p:nvPr/>
        </p:nvSpPr>
        <p:spPr>
          <a:xfrm>
            <a:off x="3436988" y="557390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黒い枠</a:t>
            </a:r>
            <a:r>
              <a:rPr kumimoji="1" lang="ja-JP" altLang="en-US" sz="2800" dirty="0"/>
              <a:t>線</a:t>
            </a:r>
            <a:r>
              <a:rPr kumimoji="1" lang="ja-JP" altLang="en-US" sz="2800"/>
              <a:t>がきえたのがわかるかな？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42239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0F1D77-0DC7-412B-975E-F563AB2D3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1F2C0F-6FEC-4A11-AB91-0B9B7029E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最後にゴールの色を決めよう</a:t>
            </a: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kumimoji="1" lang="ja-JP" altLang="en-US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4253EAA-77E8-45B3-8D12-B8CDA3239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9" t="18034" r="48899" b="15846"/>
          <a:stretch/>
        </p:blipFill>
        <p:spPr>
          <a:xfrm>
            <a:off x="1115736" y="2340684"/>
            <a:ext cx="3959604" cy="327490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579FDB-44D5-4555-B00E-902919B660B5}"/>
              </a:ext>
            </a:extLst>
          </p:cNvPr>
          <p:cNvSpPr txBox="1"/>
          <p:nvPr/>
        </p:nvSpPr>
        <p:spPr>
          <a:xfrm>
            <a:off x="2369647" y="2541864"/>
            <a:ext cx="4283545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①塗りつぶしの▼をクリック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780F23B-DFE7-4C75-A7D0-A65D671E5D6B}"/>
              </a:ext>
            </a:extLst>
          </p:cNvPr>
          <p:cNvSpPr txBox="1"/>
          <p:nvPr/>
        </p:nvSpPr>
        <p:spPr>
          <a:xfrm>
            <a:off x="2298583" y="3560034"/>
            <a:ext cx="5880136" cy="95410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②色を</a:t>
            </a:r>
            <a:r>
              <a:rPr kumimoji="1" lang="en-US" altLang="ja-JP" sz="2800" dirty="0">
                <a:solidFill>
                  <a:schemeClr val="bg1"/>
                </a:solidFill>
              </a:rPr>
              <a:t>0</a:t>
            </a:r>
            <a:r>
              <a:rPr kumimoji="1" lang="ja-JP" altLang="en-US" sz="2800" dirty="0" err="1">
                <a:solidFill>
                  <a:schemeClr val="bg1"/>
                </a:solidFill>
              </a:rPr>
              <a:t>、</a:t>
            </a:r>
            <a:r>
              <a:rPr kumimoji="1" lang="ja-JP" altLang="en-US" sz="2800" dirty="0">
                <a:solidFill>
                  <a:schemeClr val="bg1"/>
                </a:solidFill>
              </a:rPr>
              <a:t>鮮やかさを</a:t>
            </a:r>
            <a:r>
              <a:rPr kumimoji="1" lang="en-US" altLang="ja-JP" sz="2800" dirty="0">
                <a:solidFill>
                  <a:schemeClr val="bg1"/>
                </a:solidFill>
              </a:rPr>
              <a:t>100</a:t>
            </a:r>
            <a:r>
              <a:rPr kumimoji="1" lang="ja-JP" altLang="en-US" sz="2800" dirty="0" err="1">
                <a:solidFill>
                  <a:schemeClr val="bg1"/>
                </a:solidFill>
              </a:rPr>
              <a:t>、</a:t>
            </a:r>
            <a:r>
              <a:rPr kumimoji="1" lang="ja-JP" altLang="en-US" sz="2800" dirty="0">
                <a:solidFill>
                  <a:schemeClr val="bg1"/>
                </a:solidFill>
              </a:rPr>
              <a:t>明るさを</a:t>
            </a:r>
            <a:r>
              <a:rPr kumimoji="1" lang="en-US" altLang="ja-JP" sz="2800" dirty="0">
                <a:solidFill>
                  <a:schemeClr val="bg1"/>
                </a:solidFill>
              </a:rPr>
              <a:t>100</a:t>
            </a:r>
            <a:br>
              <a:rPr kumimoji="1" lang="en-US" altLang="ja-JP" sz="2800" dirty="0">
                <a:solidFill>
                  <a:schemeClr val="bg1"/>
                </a:solidFill>
              </a:rPr>
            </a:br>
            <a:r>
              <a:rPr kumimoji="1" lang="ja-JP" altLang="en-US" sz="2800" dirty="0">
                <a:solidFill>
                  <a:schemeClr val="bg1"/>
                </a:solidFill>
              </a:rPr>
              <a:t>　　にしよう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10E49E-939C-4BE9-81FE-5E05F4915C9B}"/>
              </a:ext>
            </a:extLst>
          </p:cNvPr>
          <p:cNvSpPr txBox="1"/>
          <p:nvPr/>
        </p:nvSpPr>
        <p:spPr>
          <a:xfrm>
            <a:off x="1003984" y="5705221"/>
            <a:ext cx="3935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これで背景の出来上がり</a:t>
            </a:r>
          </a:p>
        </p:txBody>
      </p:sp>
    </p:spTree>
    <p:extLst>
      <p:ext uri="{BB962C8B-B14F-4D97-AF65-F5344CB8AC3E}">
        <p14:creationId xmlns:p14="http://schemas.microsoft.com/office/powerpoint/2010/main" val="1069437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2800" dirty="0"/>
              <a:t>ネコのスクリプトを作ってみよう</a:t>
            </a:r>
            <a:endParaRPr kumimoji="1" lang="en-US" altLang="ja-JP" sz="2800" dirty="0"/>
          </a:p>
          <a:p>
            <a:pPr marL="0" indent="0">
              <a:buNone/>
            </a:pPr>
            <a:endParaRPr kumimoji="1" lang="en-US" altLang="ja-JP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01733" y="4993934"/>
            <a:ext cx="3482043" cy="70788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注意　ネコのスクリプトエリアに</a:t>
            </a:r>
            <a:endParaRPr kumimoji="1" lang="en-US" altLang="ja-JP" sz="2000" dirty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　　　切り替えてから作ろう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7FC7921-817A-42D5-A7A3-884FAEAC4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67" t="23959" r="37615" b="7615"/>
          <a:stretch/>
        </p:blipFill>
        <p:spPr>
          <a:xfrm>
            <a:off x="964734" y="2312667"/>
            <a:ext cx="2927758" cy="33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6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7783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2800" dirty="0"/>
              <a:t>↑↓←→キーでネコを</a:t>
            </a:r>
            <a:r>
              <a:rPr kumimoji="1" lang="ja-JP" altLang="en-US" sz="2800" dirty="0"/>
              <a:t>動かすときに使えるブロックを紹介します。</a:t>
            </a: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2800" dirty="0"/>
              <a:t>「</a:t>
            </a:r>
            <a:r>
              <a:rPr lang="ja-JP" altLang="en-US" sz="2800" b="1" dirty="0">
                <a:solidFill>
                  <a:srgbClr val="0070C0"/>
                </a:solidFill>
              </a:rPr>
              <a:t>動き</a:t>
            </a:r>
            <a:r>
              <a:rPr lang="ja-JP" altLang="en-US" sz="2800" dirty="0"/>
              <a:t>」の中にある「</a:t>
            </a:r>
            <a:r>
              <a:rPr lang="en-US" altLang="ja-JP" sz="2800" dirty="0"/>
              <a:t>90</a:t>
            </a:r>
            <a:r>
              <a:rPr lang="ja-JP" altLang="en-US" sz="2800" dirty="0"/>
              <a:t>度に向ける」というブロックを見てみよう。</a:t>
            </a: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20623" y="4079440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90</a:t>
            </a:r>
            <a:r>
              <a:rPr kumimoji="1" lang="ja-JP" altLang="en-US" sz="2800" dirty="0"/>
              <a:t>度で右に動く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20623" y="4629753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-90</a:t>
            </a:r>
            <a:r>
              <a:rPr kumimoji="1" lang="ja-JP" altLang="en-US" sz="2800" dirty="0"/>
              <a:t>度で左に動く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20623" y="5261318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r>
              <a:rPr kumimoji="1" lang="ja-JP" altLang="en-US" sz="2800" dirty="0"/>
              <a:t>度で上に動く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0623" y="5838724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180</a:t>
            </a:r>
            <a:r>
              <a:rPr kumimoji="1" lang="ja-JP" altLang="en-US" sz="2800" dirty="0"/>
              <a:t>度で下に動く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1B10ED4-18A9-4484-929E-F2B018D4C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4" t="23112" r="51376" b="46401"/>
          <a:stretch/>
        </p:blipFill>
        <p:spPr>
          <a:xfrm>
            <a:off x="1106935" y="3777178"/>
            <a:ext cx="2885814" cy="238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02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2800" dirty="0"/>
              <a:t>→（右向き矢印）キーが押されたらネコを</a:t>
            </a:r>
            <a:r>
              <a:rPr lang="en-US" altLang="ja-JP" sz="2800" dirty="0"/>
              <a:t>90</a:t>
            </a:r>
            <a:r>
              <a:rPr lang="ja-JP" altLang="en-US" sz="2800" dirty="0"/>
              <a:t>度（右）に</a:t>
            </a:r>
            <a:r>
              <a:rPr lang="en-US" altLang="ja-JP" sz="2800" dirty="0"/>
              <a:t>3</a:t>
            </a:r>
            <a:r>
              <a:rPr lang="ja-JP" altLang="en-US" sz="2800" dirty="0"/>
              <a:t>歩動かす</a:t>
            </a:r>
            <a:endParaRPr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2800" dirty="0"/>
              <a:t>壁（黒色）にふれたらはね返すために</a:t>
            </a:r>
            <a:r>
              <a:rPr lang="en-US" altLang="ja-JP" sz="2800" dirty="0"/>
              <a:t>-90</a:t>
            </a:r>
            <a:r>
              <a:rPr lang="ja-JP" altLang="en-US" sz="2800" dirty="0"/>
              <a:t>度（左）に</a:t>
            </a:r>
            <a:r>
              <a:rPr lang="en-US" altLang="ja-JP" sz="2800" dirty="0"/>
              <a:t>3</a:t>
            </a:r>
            <a:r>
              <a:rPr lang="ja-JP" altLang="en-US" sz="2800" dirty="0"/>
              <a:t>歩動かす</a:t>
            </a:r>
            <a:endParaRPr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2800" dirty="0"/>
              <a:t>これができるとキーボードの→キーでネコが右に移動するよ</a:t>
            </a:r>
          </a:p>
          <a:p>
            <a:pPr marL="0" indent="0">
              <a:buNone/>
            </a:pP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C5E91AF-2A3C-49AC-A80C-B820CF2AD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26" t="15846" r="32386" b="735"/>
          <a:stretch/>
        </p:blipFill>
        <p:spPr>
          <a:xfrm>
            <a:off x="822960" y="1845733"/>
            <a:ext cx="3598038" cy="441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37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EDDFAC-B43A-4E82-83E1-DF7237E7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A594C8-414A-4E8F-8997-43B9E32D1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162" y="1815866"/>
            <a:ext cx="370332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出来上がったスクリプトを右クリックしてみよう</a:t>
            </a: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複製とあるね、これを押してみよう</a:t>
            </a: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似たようなスクリプトはこうやって作ることができるよ！</a:t>
            </a: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kumimoji="1" lang="ja-JP" altLang="en-US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26FC578-7D6F-414C-8DEC-E65E2221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9" t="18769" r="38349" b="7615"/>
          <a:stretch/>
        </p:blipFill>
        <p:spPr>
          <a:xfrm>
            <a:off x="822959" y="1815026"/>
            <a:ext cx="3395187" cy="39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07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迷路ゲームを作ろう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→（左向き矢印）キーが押されたらネコを</a:t>
            </a:r>
            <a:r>
              <a:rPr kumimoji="1" lang="en-US" altLang="ja-JP" sz="2800" dirty="0"/>
              <a:t>-90</a:t>
            </a:r>
            <a:r>
              <a:rPr kumimoji="1" lang="ja-JP" altLang="en-US" sz="2800" dirty="0"/>
              <a:t>度（左）に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歩動かす</a:t>
            </a: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2800" dirty="0"/>
              <a:t>壁（黒色）にふれたらはね返すために</a:t>
            </a:r>
            <a:r>
              <a:rPr lang="en-US" altLang="ja-JP" sz="2800" dirty="0"/>
              <a:t>90</a:t>
            </a:r>
            <a:r>
              <a:rPr lang="ja-JP" altLang="en-US" sz="2800" dirty="0"/>
              <a:t>度（右）に</a:t>
            </a:r>
            <a:r>
              <a:rPr lang="en-US" altLang="ja-JP" sz="2800" dirty="0"/>
              <a:t>3</a:t>
            </a:r>
            <a:r>
              <a:rPr lang="ja-JP" altLang="en-US" sz="2800" dirty="0"/>
              <a:t>歩動かす</a:t>
            </a:r>
            <a:endParaRPr kumimoji="1" lang="ja-JP" altLang="en-US" sz="2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02F8D27A-EEE6-4CCB-8C80-311BD77C64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0C710E6-D6AE-4523-B7C3-D0832BB0E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57" t="18034" r="40550" b="9139"/>
          <a:stretch/>
        </p:blipFill>
        <p:spPr>
          <a:xfrm>
            <a:off x="822959" y="1845734"/>
            <a:ext cx="3572871" cy="43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38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↑（上向き矢印）キーが押されたらネコを</a:t>
            </a:r>
            <a:r>
              <a:rPr kumimoji="1" lang="en-US" altLang="ja-JP" sz="2800" dirty="0"/>
              <a:t>0</a:t>
            </a:r>
            <a:r>
              <a:rPr kumimoji="1" lang="ja-JP" altLang="en-US" sz="2800" dirty="0"/>
              <a:t>度（上）に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歩動かす</a:t>
            </a: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2800" dirty="0"/>
              <a:t>壁（黒色）にふれたらはね返すために</a:t>
            </a:r>
            <a:r>
              <a:rPr lang="en-US" altLang="ja-JP" sz="2800" dirty="0"/>
              <a:t>180</a:t>
            </a:r>
            <a:r>
              <a:rPr lang="ja-JP" altLang="en-US" sz="2800" dirty="0"/>
              <a:t>度（下）に</a:t>
            </a:r>
            <a:r>
              <a:rPr lang="en-US" altLang="ja-JP" sz="2800" dirty="0"/>
              <a:t>3</a:t>
            </a:r>
            <a:r>
              <a:rPr lang="ja-JP" altLang="en-US" sz="2800" dirty="0"/>
              <a:t>歩動かす</a:t>
            </a:r>
            <a:endParaRPr kumimoji="1" lang="ja-JP" altLang="en-US" sz="2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539A826-C99F-4846-A68C-E2A649F13D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310305F-F6C3-4C43-A177-691A50BB1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55" t="18769" r="41193" b="7276"/>
          <a:stretch/>
        </p:blipFill>
        <p:spPr>
          <a:xfrm>
            <a:off x="822960" y="1845734"/>
            <a:ext cx="3539315" cy="43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8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今回の内容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800" dirty="0"/>
              <a:t>迷路を描いてみよう</a:t>
            </a: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800"/>
              <a:t>迷路ゲームを作ってみよう</a:t>
            </a:r>
            <a:endParaRPr lang="en-US" altLang="ja-JP" sz="2800" dirty="0"/>
          </a:p>
          <a:p>
            <a:pPr marL="457200" indent="-457200">
              <a:buFont typeface="+mj-lt"/>
              <a:buAutoNum type="arabicPeriod"/>
            </a:pPr>
            <a:endParaRPr lang="en-US" altLang="ja-JP" sz="2800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endParaRPr kumimoji="1" lang="ja-JP" altLang="en-US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64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↓（下向き矢印）キーが押されたらネコを</a:t>
            </a:r>
            <a:r>
              <a:rPr kumimoji="1" lang="en-US" altLang="ja-JP" sz="2800" dirty="0"/>
              <a:t>180</a:t>
            </a:r>
            <a:r>
              <a:rPr kumimoji="1" lang="ja-JP" altLang="en-US" sz="2800" dirty="0"/>
              <a:t>度（下）に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歩動かす</a:t>
            </a: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壁（黒色）にふれたらはね返すために</a:t>
            </a:r>
            <a:r>
              <a:rPr kumimoji="1" lang="en-US" altLang="ja-JP" sz="2800" dirty="0"/>
              <a:t>0</a:t>
            </a:r>
            <a:r>
              <a:rPr kumimoji="1" lang="ja-JP" altLang="en-US" sz="2800" dirty="0"/>
              <a:t>度（上）に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歩動かす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6C3E9DD-1E08-4719-94B5-AF50D830BC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83B11DA-CD4F-437E-B5BE-D0F316C57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0" t="30225" r="42386" b="3720"/>
          <a:stretch/>
        </p:blipFill>
        <p:spPr>
          <a:xfrm>
            <a:off x="822959" y="1848931"/>
            <a:ext cx="3657601" cy="425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75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赤い丸（ゴール）にふれたら「ゲームクリア」を送ってネコを隠す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B334A7E4-4CA8-4639-8492-5753BEA96E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19EE34A-65CF-4C7F-9956-425013634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30" t="18769" r="49500" b="36577"/>
          <a:stretch/>
        </p:blipFill>
        <p:spPr>
          <a:xfrm>
            <a:off x="822960" y="1845734"/>
            <a:ext cx="3855978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06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2800" dirty="0"/>
              <a:t>ゲームクリアしたことがわかるようにクリア画面を作ろう</a:t>
            </a:r>
            <a:endParaRPr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クリアした</a:t>
            </a:r>
            <a:r>
              <a:rPr lang="ja-JP" altLang="en-US" sz="2800" dirty="0"/>
              <a:t>ら</a:t>
            </a:r>
            <a:r>
              <a:rPr kumimoji="1" lang="ja-JP" altLang="en-US" sz="2800" dirty="0"/>
              <a:t>「ゲームクリア」と文字が表示される。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87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迷路ゲームを作ろう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3200" dirty="0"/>
              <a:t>クリア画面を作ろう</a:t>
            </a:r>
            <a:endParaRPr lang="en-US" altLang="ja-JP" sz="32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FA1282F-BF24-4533-80DE-FD131F24D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90" t="62237"/>
          <a:stretch/>
        </p:blipFill>
        <p:spPr>
          <a:xfrm>
            <a:off x="777240" y="2385429"/>
            <a:ext cx="5417609" cy="3483665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 rot="2566123">
            <a:off x="5968914" y="3071642"/>
            <a:ext cx="1026806" cy="35619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66045" y="3745574"/>
            <a:ext cx="3629520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</a:rPr>
              <a:t>①「ステージ」をクリック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57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55596" y="1845734"/>
            <a:ext cx="501116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クリア画面を作ろう</a:t>
            </a: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②</a:t>
            </a:r>
            <a:r>
              <a:rPr kumimoji="1" lang="ja-JP" altLang="en-US" sz="2800" dirty="0" err="1"/>
              <a:t>描くを</a:t>
            </a:r>
            <a:r>
              <a:rPr kumimoji="1" lang="ja-JP" altLang="en-US" sz="2800" dirty="0"/>
              <a:t>選択して二枚目の背景を作ろう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23</a:t>
            </a:fld>
            <a:endParaRPr 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5A127A-CD6C-40D3-B9A1-E07151D73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43" r="88165"/>
          <a:stretch/>
        </p:blipFill>
        <p:spPr>
          <a:xfrm>
            <a:off x="671193" y="2122834"/>
            <a:ext cx="2432734" cy="34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99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クリア画面を作ろう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32098" y="4421768"/>
            <a:ext cx="3283271" cy="95410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③「筆」などで自由に</a:t>
            </a:r>
            <a:r>
              <a:rPr kumimoji="1" lang="en-US" altLang="ja-JP" sz="2800" dirty="0">
                <a:solidFill>
                  <a:schemeClr val="bg1"/>
                </a:solidFill>
              </a:rPr>
              <a:t/>
            </a:r>
            <a:br>
              <a:rPr kumimoji="1" lang="en-US" altLang="ja-JP" sz="2800" dirty="0">
                <a:solidFill>
                  <a:schemeClr val="bg1"/>
                </a:solidFill>
              </a:rPr>
            </a:br>
            <a:r>
              <a:rPr kumimoji="1" lang="ja-JP" altLang="en-US" sz="2800" dirty="0">
                <a:solidFill>
                  <a:schemeClr val="bg1"/>
                </a:solidFill>
              </a:rPr>
              <a:t>ゲームクリアと書こう</a:t>
            </a:r>
            <a:endParaRPr kumimoji="1" lang="en-US" altLang="ja-JP" sz="2800" dirty="0">
              <a:solidFill>
                <a:schemeClr val="bg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B85FADC-9649-4369-85DF-70C9B8B25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08" t="18034" r="48807" b="15846"/>
          <a:stretch/>
        </p:blipFill>
        <p:spPr>
          <a:xfrm>
            <a:off x="796953" y="2412480"/>
            <a:ext cx="3775047" cy="32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04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2800" dirty="0"/>
              <a:t>クリア画面が表示されるようにステージにスクリプトを作ってみよう</a:t>
            </a:r>
            <a:endParaRPr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lang="en-US" altLang="ja-JP" sz="1050" dirty="0"/>
          </a:p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ここまでできたら実行してみよう！</a:t>
            </a:r>
            <a:endParaRPr kumimoji="1" lang="en-US" altLang="ja-JP" sz="28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80623" y="3786456"/>
            <a:ext cx="43861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ゲームクリアを受け取ったら</a:t>
            </a:r>
            <a:endParaRPr kumimoji="1" lang="en-US" altLang="ja-JP" sz="2800" dirty="0"/>
          </a:p>
          <a:p>
            <a:r>
              <a:rPr kumimoji="1" lang="ja-JP" altLang="en-US" sz="2800" dirty="0"/>
              <a:t>背景</a:t>
            </a:r>
            <a:r>
              <a:rPr kumimoji="1" lang="en-US" altLang="ja-JP" sz="2800" dirty="0"/>
              <a:t>2</a:t>
            </a:r>
            <a:r>
              <a:rPr kumimoji="1" lang="ja-JP" altLang="en-US" sz="2800" dirty="0"/>
              <a:t>（クリア画面）に変えて</a:t>
            </a:r>
            <a:endParaRPr kumimoji="1" lang="en-US" altLang="ja-JP" sz="2800" dirty="0"/>
          </a:p>
          <a:p>
            <a:r>
              <a:rPr kumimoji="1" lang="ja-JP" altLang="en-US" sz="2800" dirty="0"/>
              <a:t>スクリプトを止める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09612" y="2673082"/>
            <a:ext cx="3732112" cy="70788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注意　ステージのスクリプトエリア</a:t>
            </a:r>
            <a:endParaRPr kumimoji="1" lang="en-US" altLang="ja-JP" sz="2000" dirty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　　　に切り替えてから作ろう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32034A-EA3A-4991-9D38-4160DE39F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5" t="20570" r="48532" b="21843"/>
          <a:stretch/>
        </p:blipFill>
        <p:spPr>
          <a:xfrm>
            <a:off x="1065404" y="2673082"/>
            <a:ext cx="2443066" cy="26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43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CB73DD-B195-4DA7-A459-9521CB06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できたゲームを保存しよう</a:t>
            </a:r>
            <a:endParaRPr lang="ja-JP" altLang="en-US"/>
          </a:p>
        </p:txBody>
      </p:sp>
      <p:pic>
        <p:nvPicPr>
          <p:cNvPr id="4" name="図 4" descr="パソコン画面のスクリーンショット&#10;&#10;高い精度で生成された説明">
            <a:extLst>
              <a:ext uri="{FF2B5EF4-FFF2-40B4-BE49-F238E27FC236}">
                <a16:creationId xmlns:a16="http://schemas.microsoft.com/office/drawing/2014/main" id="{84679B45-2BD9-4A84-B208-A508D629B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14" t="8548" r="72801" b="60309"/>
          <a:stretch/>
        </p:blipFill>
        <p:spPr>
          <a:xfrm>
            <a:off x="1021291" y="1850447"/>
            <a:ext cx="7147254" cy="4316719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D2C56C-A323-48E6-829C-32174ABA94C3}"/>
              </a:ext>
            </a:extLst>
          </p:cNvPr>
          <p:cNvSpPr txBox="1"/>
          <p:nvPr/>
        </p:nvSpPr>
        <p:spPr>
          <a:xfrm>
            <a:off x="4510726" y="5099901"/>
            <a:ext cx="3049571" cy="954107"/>
          </a:xfrm>
          <a:prstGeom prst="rect">
            <a:avLst/>
          </a:prstGeom>
          <a:solidFill>
            <a:srgbClr val="0070C0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>
                <a:solidFill>
                  <a:schemeClr val="bg1"/>
                </a:solidFill>
                <a:ea typeface="ＭＳ Ｐゴシック"/>
                <a:cs typeface="Calibri"/>
              </a:rPr>
              <a:t>コンピューターに保存するをクリック</a:t>
            </a:r>
            <a:endParaRPr lang="ja-JP" altLang="en-US" sz="2800" dirty="0">
              <a:solidFill>
                <a:schemeClr val="bg1"/>
              </a:solidFill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300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67F712-1B03-4576-A47C-1351A386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できたゲームを保存しよう</a:t>
            </a:r>
            <a:endParaRPr lang="ja-JP" altLang="en-US"/>
          </a:p>
        </p:txBody>
      </p:sp>
      <p:pic>
        <p:nvPicPr>
          <p:cNvPr id="8" name="図 8" descr="コンピューターのスクリーンショット&#10;&#10;高い精度で生成された説明">
            <a:extLst>
              <a:ext uri="{FF2B5EF4-FFF2-40B4-BE49-F238E27FC236}">
                <a16:creationId xmlns:a16="http://schemas.microsoft.com/office/drawing/2014/main" id="{5B722F90-7EC6-45EE-938B-30C9ACDFA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96" t="65557" r="47914" b="19078"/>
          <a:stretch/>
        </p:blipFill>
        <p:spPr>
          <a:xfrm>
            <a:off x="822890" y="3215274"/>
            <a:ext cx="7866084" cy="2559230"/>
          </a:xfr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A5CE4AE-6A9C-46ED-871F-CDEB8CE052B5}"/>
              </a:ext>
            </a:extLst>
          </p:cNvPr>
          <p:cNvSpPr txBox="1"/>
          <p:nvPr/>
        </p:nvSpPr>
        <p:spPr>
          <a:xfrm>
            <a:off x="965885" y="2026507"/>
            <a:ext cx="503434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>
                <a:ea typeface="ＭＳ Ｐゴシック"/>
                <a:cs typeface="Calibri"/>
              </a:rPr>
              <a:t>左下に保存されるのでディスクトップに置こう</a:t>
            </a:r>
            <a:endParaRPr lang="ja-JP" altLang="en-US" sz="2800" dirty="0">
              <a:ea typeface="ＭＳ Ｐゴシック"/>
              <a:cs typeface="Calibri"/>
            </a:endParaRPr>
          </a:p>
        </p:txBody>
      </p:sp>
      <p:sp>
        <p:nvSpPr>
          <p:cNvPr id="11" name="矢印: 左 10">
            <a:extLst>
              <a:ext uri="{FF2B5EF4-FFF2-40B4-BE49-F238E27FC236}">
                <a16:creationId xmlns:a16="http://schemas.microsoft.com/office/drawing/2014/main" id="{476870B2-27A6-4312-A1F6-C8DA9D433018}"/>
              </a:ext>
            </a:extLst>
          </p:cNvPr>
          <p:cNvSpPr/>
          <p:nvPr/>
        </p:nvSpPr>
        <p:spPr>
          <a:xfrm>
            <a:off x="2475130" y="4101856"/>
            <a:ext cx="1426175" cy="483972"/>
          </a:xfrm>
          <a:prstGeom prst="leftArrow">
            <a:avLst/>
          </a:prstGeom>
          <a:solidFill>
            <a:srgbClr val="0070C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6961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34667" y="2914320"/>
            <a:ext cx="7550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迷路ゲームを自由に作り変えて遊ぼう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0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78375" y="1565843"/>
            <a:ext cx="5387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プログラミングしてみよう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00666E-32BA-4EB5-BD38-A62FDE451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971" y="2584683"/>
            <a:ext cx="3810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AA083F-7320-4A7B-B4AA-0AB71854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Scratch</a:t>
            </a:r>
            <a:r>
              <a:rPr kumimoji="1" lang="ja-JP" altLang="en-US" dirty="0"/>
              <a:t>のライセンス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12CEBA-F8CD-4E3F-8722-B3AA93886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Scratch</a:t>
            </a:r>
            <a:r>
              <a:rPr lang="ja-JP" altLang="en-US" dirty="0"/>
              <a:t>は「クリエイティブコモンズ　表示</a:t>
            </a:r>
            <a:r>
              <a:rPr lang="en-US" altLang="ja-JP" dirty="0"/>
              <a:t>‐</a:t>
            </a:r>
            <a:r>
              <a:rPr lang="ja-JP" altLang="en-US" dirty="0"/>
              <a:t>継承ライセンスです。</a:t>
            </a:r>
            <a:endParaRPr lang="en-US" altLang="ja-JP" dirty="0"/>
          </a:p>
          <a:p>
            <a:r>
              <a:rPr lang="en-US" altLang="ja-JP" dirty="0"/>
              <a:t>https://creativecommons.org/licenses/by-sa</a:t>
            </a:r>
            <a:r>
              <a:rPr lang="en-US" altLang="ja-JP"/>
              <a:t>/2.0</a:t>
            </a:r>
            <a:r>
              <a:rPr lang="en-US" altLang="ja-JP" dirty="0"/>
              <a:t>/deed.ja</a:t>
            </a:r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CF15AD-7DB3-4BE5-8806-0C196FAE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60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8A8226-B4BD-4038-8284-DDD3EE2C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このスライドの作者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7C9ED4-B8C5-451F-80D7-A65424026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998300-0915-4087-A048-B313A25A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6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今回で</a:t>
            </a:r>
            <a:r>
              <a:rPr kumimoji="1" lang="en-US" altLang="ja-JP" sz="2800" dirty="0"/>
              <a:t>Scratch</a:t>
            </a:r>
            <a:r>
              <a:rPr kumimoji="1" lang="ja-JP" altLang="en-US" sz="2800" dirty="0"/>
              <a:t>最終章になります。</a:t>
            </a: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2800" dirty="0"/>
              <a:t>それでは最終章となる今回の授業では迷路ゲームを作ってみましょう。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2800" dirty="0"/>
              <a:t>↑↓←→キーでネコを動かしてゴールしたら、ゲームクリアと表示されるゲームを作ってみよう。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1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612EA3-B588-4770-8873-1B0D16399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345464-D15B-45AA-8A17-B1B659D474D8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ネコの大きさを変えてみよう！</a:t>
            </a: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迷路を歩かせるにしてはネコが大きすぎるね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55C256-D2FC-410E-ACE9-8B5A46EEB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23" t="61898"/>
          <a:stretch/>
        </p:blipFill>
        <p:spPr>
          <a:xfrm>
            <a:off x="777240" y="2919367"/>
            <a:ext cx="5214446" cy="331365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234A27E-41AB-4371-A4C1-90D2819B1FE6}"/>
              </a:ext>
            </a:extLst>
          </p:cNvPr>
          <p:cNvSpPr/>
          <p:nvPr/>
        </p:nvSpPr>
        <p:spPr>
          <a:xfrm>
            <a:off x="2550253" y="3632433"/>
            <a:ext cx="956345" cy="771787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左 5">
            <a:extLst>
              <a:ext uri="{FF2B5EF4-FFF2-40B4-BE49-F238E27FC236}">
                <a16:creationId xmlns:a16="http://schemas.microsoft.com/office/drawing/2014/main" id="{617542F4-169B-48CB-AA4D-BAE2316A579E}"/>
              </a:ext>
            </a:extLst>
          </p:cNvPr>
          <p:cNvSpPr/>
          <p:nvPr/>
        </p:nvSpPr>
        <p:spPr>
          <a:xfrm>
            <a:off x="3552317" y="3783435"/>
            <a:ext cx="1879134" cy="469782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4042B6-9F7E-4EE4-88B2-09921852FEBA}"/>
              </a:ext>
            </a:extLst>
          </p:cNvPr>
          <p:cNvSpPr txBox="1"/>
          <p:nvPr/>
        </p:nvSpPr>
        <p:spPr>
          <a:xfrm>
            <a:off x="5477170" y="3541272"/>
            <a:ext cx="2534668" cy="954107"/>
          </a:xfrm>
          <a:prstGeom prst="rect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大きさの数字を</a:t>
            </a:r>
            <a:r>
              <a:rPr kumimoji="1" lang="en-US" altLang="ja-JP" sz="2800" dirty="0">
                <a:solidFill>
                  <a:schemeClr val="bg1"/>
                </a:solidFill>
              </a:rPr>
              <a:t/>
            </a:r>
            <a:br>
              <a:rPr kumimoji="1" lang="en-US" altLang="ja-JP" sz="2800" dirty="0">
                <a:solidFill>
                  <a:schemeClr val="bg1"/>
                </a:solidFill>
              </a:rPr>
            </a:br>
            <a:r>
              <a:rPr kumimoji="1" lang="ja-JP" altLang="en-US" sz="2800" dirty="0">
                <a:solidFill>
                  <a:schemeClr val="bg1"/>
                </a:solidFill>
              </a:rPr>
              <a:t>５０にしてみよう</a:t>
            </a:r>
          </a:p>
        </p:txBody>
      </p:sp>
    </p:spTree>
    <p:extLst>
      <p:ext uri="{BB962C8B-B14F-4D97-AF65-F5344CB8AC3E}">
        <p14:creationId xmlns:p14="http://schemas.microsoft.com/office/powerpoint/2010/main" val="382272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2800" dirty="0"/>
              <a:t>↑↓←→キーでネコを動かそう</a:t>
            </a:r>
            <a:endParaRPr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赤い丸（ゴール）にさわるとゲームクリア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D0CD394-275C-4A5C-A4E0-4E3BD109D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48" t="12612" r="234" b="37762"/>
          <a:stretch/>
        </p:blipFill>
        <p:spPr>
          <a:xfrm>
            <a:off x="765103" y="1924591"/>
            <a:ext cx="3806897" cy="31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3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迷路ゲームを作ろう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3200" dirty="0"/>
              <a:t>迷路を書いてみよう</a:t>
            </a:r>
            <a:endParaRPr lang="en-US" altLang="ja-JP" sz="32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FA1282F-BF24-4533-80DE-FD131F24D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90" t="62237"/>
          <a:stretch/>
        </p:blipFill>
        <p:spPr>
          <a:xfrm>
            <a:off x="777240" y="2385429"/>
            <a:ext cx="5417609" cy="3483665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 rot="2566123">
            <a:off x="5968914" y="3071642"/>
            <a:ext cx="1026806" cy="35619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66045" y="3745574"/>
            <a:ext cx="3629520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</a:rPr>
              <a:t>①「ステージ」をクリック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9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迷路ゲームを作ろう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2800" dirty="0"/>
              <a:t>迷路を書いてみよう</a:t>
            </a:r>
            <a:endParaRPr kumimoji="1" lang="ja-JP" altLang="en-US" sz="28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C981FC-E458-4AA2-B899-D67E08C4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50" r="48440" b="735"/>
          <a:stretch/>
        </p:blipFill>
        <p:spPr>
          <a:xfrm>
            <a:off x="822959" y="2304092"/>
            <a:ext cx="4202688" cy="3810975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1843627" y="2186060"/>
            <a:ext cx="1383826" cy="36400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27453" y="2077591"/>
            <a:ext cx="3038011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②「背景」をクリック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C63848C-49FE-4843-B014-699EB5FD7A3A}"/>
              </a:ext>
            </a:extLst>
          </p:cNvPr>
          <p:cNvSpPr/>
          <p:nvPr/>
        </p:nvSpPr>
        <p:spPr>
          <a:xfrm>
            <a:off x="1283516" y="2294433"/>
            <a:ext cx="560111" cy="25563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57B0564-6E62-4CD3-AE0B-F0248425A7E6}"/>
              </a:ext>
            </a:extLst>
          </p:cNvPr>
          <p:cNvSpPr/>
          <p:nvPr/>
        </p:nvSpPr>
        <p:spPr>
          <a:xfrm>
            <a:off x="1686187" y="4001549"/>
            <a:ext cx="243281" cy="25563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B3DB2BB0-0B74-4000-B1D0-01C1B2B3FFEB}"/>
              </a:ext>
            </a:extLst>
          </p:cNvPr>
          <p:cNvSpPr/>
          <p:nvPr/>
        </p:nvSpPr>
        <p:spPr>
          <a:xfrm>
            <a:off x="1929468" y="3950794"/>
            <a:ext cx="1040235" cy="30638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4A5FFB-BFB4-490A-8E92-AB4762AE6C6D}"/>
              </a:ext>
            </a:extLst>
          </p:cNvPr>
          <p:cNvSpPr txBox="1"/>
          <p:nvPr/>
        </p:nvSpPr>
        <p:spPr>
          <a:xfrm>
            <a:off x="2969703" y="3950794"/>
            <a:ext cx="3038011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③「直線」をクリック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27823415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2994</TotalTime>
  <Words>852</Words>
  <Application>Microsoft Office PowerPoint</Application>
  <PresentationFormat>画面に合わせる (4:3)</PresentationFormat>
  <Paragraphs>138</Paragraphs>
  <Slides>31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6" baseType="lpstr">
      <vt:lpstr>ＭＳ Ｐゴシック</vt:lpstr>
      <vt:lpstr>Calibri</vt:lpstr>
      <vt:lpstr>Calibri Light</vt:lpstr>
      <vt:lpstr>Wingdings</vt:lpstr>
      <vt:lpstr>Retrospect</vt:lpstr>
      <vt:lpstr>Scratchを使ってプログラミングを楽しく学ぼう！  ⑧迷路ゲームを作ろう</vt:lpstr>
      <vt:lpstr>今回の内容</vt:lpstr>
      <vt:lpstr>PowerPoint プレゼンテーション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迷路ゲームを作ろう</vt:lpstr>
      <vt:lpstr>できたゲームを保存しよう</vt:lpstr>
      <vt:lpstr>できたゲームを保存しよう</vt:lpstr>
      <vt:lpstr>PowerPoint プレゼンテーション</vt:lpstr>
      <vt:lpstr>Scratchのライセンス</vt:lpstr>
      <vt:lpstr>このスライドの作者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Scratchを使ってプログラムを楽しく学ぼう！</dc:title>
  <dc:creator>kurihara</dc:creator>
  <cp:lastModifiedBy>Windows ユーザー</cp:lastModifiedBy>
  <cp:revision>318</cp:revision>
  <dcterms:created xsi:type="dcterms:W3CDTF">2017-08-24T03:59:40Z</dcterms:created>
  <dcterms:modified xsi:type="dcterms:W3CDTF">2020-03-04T02:32:00Z</dcterms:modified>
</cp:coreProperties>
</file>