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3" r:id="rId6"/>
    <p:sldId id="260" r:id="rId7"/>
    <p:sldId id="261" r:id="rId8"/>
    <p:sldId id="262" r:id="rId9"/>
    <p:sldId id="264" r:id="rId10"/>
    <p:sldId id="266" r:id="rId11"/>
    <p:sldId id="267" r:id="rId12"/>
    <p:sldId id="268" r:id="rId13"/>
    <p:sldId id="269" r:id="rId14"/>
    <p:sldId id="270" r:id="rId15"/>
    <p:sldId id="271" r:id="rId16"/>
    <p:sldId id="272" r:id="rId17"/>
    <p:sldId id="265" r:id="rId18"/>
    <p:sldId id="273" r:id="rId19"/>
    <p:sldId id="275" r:id="rId20"/>
    <p:sldId id="276" r:id="rId21"/>
    <p:sldId id="277" r:id="rId22"/>
    <p:sldId id="278" r:id="rId23"/>
    <p:sldId id="279" r:id="rId24"/>
    <p:sldId id="280" r:id="rId25"/>
    <p:sldId id="281" r:id="rId26"/>
    <p:sldId id="282" r:id="rId27"/>
    <p:sldId id="284" r:id="rId28"/>
    <p:sldId id="285" r:id="rId29"/>
    <p:sldId id="283"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34" autoAdjust="0"/>
    <p:restoredTop sz="94660"/>
  </p:normalViewPr>
  <p:slideViewPr>
    <p:cSldViewPr snapToGrid="0">
      <p:cViewPr varScale="1">
        <p:scale>
          <a:sx n="73" d="100"/>
          <a:sy n="73" d="100"/>
        </p:scale>
        <p:origin x="115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雄也 佐藤" userId="d5622fa58f4c457d" providerId="Windows Live" clId="Web-{E03FB4E4-3A91-4C9E-AA96-9E1420F0DCD6}"/>
  </pc:docChgLst>
  <pc:docChgLst>
    <pc:chgData name="雄也 佐藤" userId="d5622fa58f4c457d" providerId="Windows Live" clId="Web-{C311827D-076D-4FBB-9117-16F840F49C1D}"/>
  </pc:docChgLst>
  <pc:docChgLst>
    <pc:chgData name="雄也 佐藤" userId="d5622fa58f4c457d" providerId="Windows Live" clId="Web-{886B01B7-CF0B-4629-9653-9369595E7C24}"/>
  </pc:docChgLst>
  <pc:docChgLst>
    <pc:chgData name="雄也 佐藤" userId="d5622fa58f4c457d" providerId="Windows Live" clId="Web-{937EA30B-A3E3-4C12-AF18-7A1793431AF7}"/>
  </pc:docChgLst>
  <pc:docChgLst>
    <pc:chgData userId="d5622fa58f4c457d" providerId="LiveId" clId="{8C776EC6-44C4-439C-AC8E-AB624360BA29}"/>
    <pc:docChg chg="custSel addSld delSld modSld">
      <pc:chgData name="" userId="d5622fa58f4c457d" providerId="LiveId" clId="{8C776EC6-44C4-439C-AC8E-AB624360BA29}" dt="2020-02-06T01:38:17.999" v="224" actId="2696"/>
      <pc:docMkLst>
        <pc:docMk/>
      </pc:docMkLst>
      <pc:sldChg chg="modSp">
        <pc:chgData name="" userId="d5622fa58f4c457d" providerId="LiveId" clId="{8C776EC6-44C4-439C-AC8E-AB624360BA29}" dt="2020-02-06T01:37:11.798" v="191" actId="20577"/>
        <pc:sldMkLst>
          <pc:docMk/>
          <pc:sldMk cId="164455274" sldId="259"/>
        </pc:sldMkLst>
        <pc:spChg chg="mod">
          <ac:chgData name="" userId="d5622fa58f4c457d" providerId="LiveId" clId="{8C776EC6-44C4-439C-AC8E-AB624360BA29}" dt="2020-02-06T01:36:57.144" v="158"/>
          <ac:spMkLst>
            <pc:docMk/>
            <pc:sldMk cId="164455274" sldId="259"/>
            <ac:spMk id="2" creationId="{D8910A22-4668-43BD-8D59-A7089CC3BB5C}"/>
          </ac:spMkLst>
        </pc:spChg>
        <pc:spChg chg="mod">
          <ac:chgData name="" userId="d5622fa58f4c457d" providerId="LiveId" clId="{8C776EC6-44C4-439C-AC8E-AB624360BA29}" dt="2020-02-06T01:37:11.798" v="191" actId="20577"/>
          <ac:spMkLst>
            <pc:docMk/>
            <pc:sldMk cId="164455274" sldId="259"/>
            <ac:spMk id="3" creationId="{7FA10A9E-A04A-4410-A76D-60C7A6D08EDF}"/>
          </ac:spMkLst>
        </pc:spChg>
      </pc:sldChg>
      <pc:sldChg chg="modSp">
        <pc:chgData name="" userId="d5622fa58f4c457d" providerId="LiveId" clId="{8C776EC6-44C4-439C-AC8E-AB624360BA29}" dt="2020-02-06T01:36:45.019" v="142"/>
        <pc:sldMkLst>
          <pc:docMk/>
          <pc:sldMk cId="444583304" sldId="260"/>
        </pc:sldMkLst>
        <pc:spChg chg="mod">
          <ac:chgData name="" userId="d5622fa58f4c457d" providerId="LiveId" clId="{8C776EC6-44C4-439C-AC8E-AB624360BA29}" dt="2020-02-06T01:36:45.019" v="142"/>
          <ac:spMkLst>
            <pc:docMk/>
            <pc:sldMk cId="444583304" sldId="260"/>
            <ac:spMk id="2" creationId="{A8A72F34-7223-41ED-A90F-886C876BA882}"/>
          </ac:spMkLst>
        </pc:spChg>
      </pc:sldChg>
      <pc:sldChg chg="modSp">
        <pc:chgData name="" userId="d5622fa58f4c457d" providerId="LiveId" clId="{8C776EC6-44C4-439C-AC8E-AB624360BA29}" dt="2020-02-06T01:36:40.953" v="134"/>
        <pc:sldMkLst>
          <pc:docMk/>
          <pc:sldMk cId="2177825969" sldId="261"/>
        </pc:sldMkLst>
        <pc:spChg chg="mod">
          <ac:chgData name="" userId="d5622fa58f4c457d" providerId="LiveId" clId="{8C776EC6-44C4-439C-AC8E-AB624360BA29}" dt="2020-02-06T01:36:40.953" v="134"/>
          <ac:spMkLst>
            <pc:docMk/>
            <pc:sldMk cId="2177825969" sldId="261"/>
            <ac:spMk id="2" creationId="{2D410503-F975-49FA-AA86-B48000F874A3}"/>
          </ac:spMkLst>
        </pc:spChg>
      </pc:sldChg>
      <pc:sldChg chg="modSp">
        <pc:chgData name="" userId="d5622fa58f4c457d" providerId="LiveId" clId="{8C776EC6-44C4-439C-AC8E-AB624360BA29}" dt="2020-02-06T01:36:48.720" v="150"/>
        <pc:sldMkLst>
          <pc:docMk/>
          <pc:sldMk cId="238790689" sldId="263"/>
        </pc:sldMkLst>
        <pc:spChg chg="mod">
          <ac:chgData name="" userId="d5622fa58f4c457d" providerId="LiveId" clId="{8C776EC6-44C4-439C-AC8E-AB624360BA29}" dt="2020-02-06T01:36:48.720" v="150"/>
          <ac:spMkLst>
            <pc:docMk/>
            <pc:sldMk cId="238790689" sldId="263"/>
            <ac:spMk id="2" creationId="{F7FF54C7-07D5-4CC2-8F0F-B4AF0569E0AD}"/>
          </ac:spMkLst>
        </pc:spChg>
      </pc:sldChg>
      <pc:sldChg chg="addSp modSp add del">
        <pc:chgData name="" userId="d5622fa58f4c457d" providerId="LiveId" clId="{8C776EC6-44C4-439C-AC8E-AB624360BA29}" dt="2020-02-06T01:38:17.999" v="224" actId="2696"/>
        <pc:sldMkLst>
          <pc:docMk/>
          <pc:sldMk cId="1001980651" sldId="296"/>
        </pc:sldMkLst>
        <pc:spChg chg="add mod">
          <ac:chgData name="" userId="d5622fa58f4c457d" providerId="LiveId" clId="{8C776EC6-44C4-439C-AC8E-AB624360BA29}" dt="2020-02-06T01:35:27.915" v="39"/>
          <ac:spMkLst>
            <pc:docMk/>
            <pc:sldMk cId="1001980651" sldId="296"/>
            <ac:spMk id="2" creationId="{B950BB28-3ABA-4A4F-9BA2-1E6286AEB0F8}"/>
          </ac:spMkLst>
        </pc:spChg>
        <pc:spChg chg="add mod">
          <ac:chgData name="" userId="d5622fa58f4c457d" providerId="LiveId" clId="{8C776EC6-44C4-439C-AC8E-AB624360BA29}" dt="2020-02-06T01:37:49.978" v="223"/>
          <ac:spMkLst>
            <pc:docMk/>
            <pc:sldMk cId="1001980651" sldId="296"/>
            <ac:spMk id="3" creationId="{50640F9C-19A7-4976-9A6F-91E6FF0E6919}"/>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96DFF08F-DC6B-4601-B491-B0F83F6DD2DA}" type="datetimeFigureOut">
              <a:rPr lang="en-US" dirty="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645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DFF08F-DC6B-4601-B491-B0F83F6DD2DA}" type="datetimeFigureOut">
              <a:rPr lang="en-US" dirty="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22417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DFF08F-DC6B-4601-B491-B0F83F6DD2DA}" type="datetimeFigureOut">
              <a:rPr lang="en-US" dirty="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600877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3E28D29-1ECB-41DF-951B-2A23F95AD026}" type="datetimeFigureOut">
              <a:rPr lang="en-US" dirty="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E3F4F-51B2-42EE-AFA2-40C4572185CC}" type="slidenum">
              <a:rPr lang="en-US" dirty="0"/>
              <a:t>‹#›</a:t>
            </a:fld>
            <a:endParaRPr lang="en-US" dirty="0"/>
          </a:p>
        </p:txBody>
      </p:sp>
    </p:spTree>
    <p:extLst>
      <p:ext uri="{BB962C8B-B14F-4D97-AF65-F5344CB8AC3E}">
        <p14:creationId xmlns:p14="http://schemas.microsoft.com/office/powerpoint/2010/main" val="1080226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178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dirty="0"/>
              <a:t>Click to edit Master title style</a:t>
            </a:r>
          </a:p>
        </p:txBody>
      </p:sp>
      <p:sp>
        <p:nvSpPr>
          <p:cNvPr id="3" name="Content Placeholder 2"/>
          <p:cNvSpPr>
            <a:spLocks noGrp="1"/>
          </p:cNvSpPr>
          <p:nvPr>
            <p:ph sz="half" idx="1"/>
          </p:nvPr>
        </p:nvSpPr>
        <p:spPr>
          <a:xfrm>
            <a:off x="822960" y="1845734"/>
            <a:ext cx="370332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3440" y="1845736"/>
            <a:ext cx="3703320" cy="40233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6DFF08F-DC6B-4601-B491-B0F83F6DD2DA}" type="datetimeFigureOut">
              <a:rPr lang="en-US" dirty="0"/>
              <a:t>3/4/2020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87985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dirty="0"/>
              <a:t>Click to edit Master title style</a:t>
            </a:r>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6DFF08F-DC6B-4601-B491-B0F83F6DD2DA}" type="datetimeFigureOut">
              <a:rPr lang="en-US" dirty="0"/>
              <a:t>3/4/2020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96314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dirty="0"/>
              <a:t>3/4/2020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47092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3/4/2020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945922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3460237" y="731520"/>
            <a:ext cx="5009393"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96DFF08F-DC6B-4601-B491-B0F83F6DD2DA}" type="datetimeFigureOut">
              <a:rPr lang="en-US" dirty="0"/>
              <a:pPr/>
              <a:t>3/4/2020</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195758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3/4/2020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71892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3/4/2020</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7088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797397" y="218217"/>
            <a:ext cx="7548562" cy="1687513"/>
          </a:xfrm>
        </p:spPr>
        <p:txBody>
          <a:bodyPr>
            <a:normAutofit/>
          </a:bodyPr>
          <a:lstStyle/>
          <a:p>
            <a:r>
              <a:rPr lang="ja-JP" altLang="en-US" sz="5400">
                <a:ea typeface="ＭＳ Ｐゴシック"/>
                <a:cs typeface="Calibri Light"/>
              </a:rPr>
              <a:t>ARを体験してみよう！</a:t>
            </a:r>
          </a:p>
        </p:txBody>
      </p:sp>
      <p:pic>
        <p:nvPicPr>
          <p:cNvPr id="4" name="図 4" descr="女の子, 持つ, 冷蔵庫 が含まれている画像&#10;&#10;非常に高い精度で生成された説明">
            <a:extLst>
              <a:ext uri="{FF2B5EF4-FFF2-40B4-BE49-F238E27FC236}">
                <a16:creationId xmlns:a16="http://schemas.microsoft.com/office/drawing/2014/main" id="{F2DFC037-8028-4DD4-AB81-F7D33255B6F5}"/>
              </a:ext>
            </a:extLst>
          </p:cNvPr>
          <p:cNvPicPr>
            <a:picLocks noChangeAspect="1"/>
          </p:cNvPicPr>
          <p:nvPr/>
        </p:nvPicPr>
        <p:blipFill>
          <a:blip r:embed="rId2"/>
          <a:stretch>
            <a:fillRect/>
          </a:stretch>
        </p:blipFill>
        <p:spPr>
          <a:xfrm>
            <a:off x="3741008" y="2384738"/>
            <a:ext cx="4442254" cy="3967780"/>
          </a:xfrm>
          <a:prstGeom prst="rect">
            <a:avLst/>
          </a:prstGeom>
        </p:spPr>
      </p:pic>
    </p:spTree>
    <p:extLst>
      <p:ext uri="{BB962C8B-B14F-4D97-AF65-F5344CB8AC3E}">
        <p14:creationId xmlns:p14="http://schemas.microsoft.com/office/powerpoint/2010/main" val="2128380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EB8F36-E6BD-4732-9170-9D00109A554A}"/>
              </a:ext>
            </a:extLst>
          </p:cNvPr>
          <p:cNvSpPr>
            <a:spLocks noGrp="1"/>
          </p:cNvSpPr>
          <p:nvPr>
            <p:ph type="title"/>
          </p:nvPr>
        </p:nvSpPr>
        <p:spPr/>
        <p:txBody>
          <a:bodyPr/>
          <a:lstStyle/>
          <a:p>
            <a:r>
              <a:rPr lang="ja-JP" altLang="en-US">
                <a:ea typeface="ＭＳ Ｐゴシック"/>
                <a:cs typeface="Calibri Light"/>
              </a:rPr>
              <a:t>好きな見た目の楽器で好きな音を鳴らしてみう</a:t>
            </a:r>
          </a:p>
        </p:txBody>
      </p:sp>
      <p:pic>
        <p:nvPicPr>
          <p:cNvPr id="4" name="図 4" descr="コンピューターのスクリーンショット&#10;&#10;高い精度で生成された説明">
            <a:extLst>
              <a:ext uri="{FF2B5EF4-FFF2-40B4-BE49-F238E27FC236}">
                <a16:creationId xmlns:a16="http://schemas.microsoft.com/office/drawing/2014/main" id="{4C3D0C21-7981-44BB-87B3-0B9351513D99}"/>
              </a:ext>
            </a:extLst>
          </p:cNvPr>
          <p:cNvPicPr>
            <a:picLocks noGrp="1" noChangeAspect="1"/>
          </p:cNvPicPr>
          <p:nvPr>
            <p:ph idx="1"/>
          </p:nvPr>
        </p:nvPicPr>
        <p:blipFill rotWithShape="1">
          <a:blip r:embed="rId2"/>
          <a:srcRect l="68385" t="14403" r="-738" b="35246"/>
          <a:stretch/>
        </p:blipFill>
        <p:spPr>
          <a:xfrm>
            <a:off x="1910159" y="1883441"/>
            <a:ext cx="5127215" cy="4274107"/>
          </a:xfrm>
        </p:spPr>
      </p:pic>
    </p:spTree>
    <p:extLst>
      <p:ext uri="{BB962C8B-B14F-4D97-AF65-F5344CB8AC3E}">
        <p14:creationId xmlns:p14="http://schemas.microsoft.com/office/powerpoint/2010/main" val="3621842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F91AEC-0F14-4174-AA4A-A7B47C1EA399}"/>
              </a:ext>
            </a:extLst>
          </p:cNvPr>
          <p:cNvSpPr>
            <a:spLocks noGrp="1"/>
          </p:cNvSpPr>
          <p:nvPr>
            <p:ph type="title"/>
          </p:nvPr>
        </p:nvSpPr>
        <p:spPr/>
        <p:txBody>
          <a:bodyPr/>
          <a:lstStyle/>
          <a:p>
            <a:r>
              <a:rPr lang="ja-JP" altLang="en-US">
                <a:ea typeface="ＭＳ Ｐゴシック"/>
                <a:cs typeface="Calibri Light"/>
              </a:rPr>
              <a:t>楽器を選ぼう</a:t>
            </a:r>
            <a:endParaRPr kumimoji="1" lang="ja-JP" altLang="en-US"/>
          </a:p>
        </p:txBody>
      </p:sp>
      <p:pic>
        <p:nvPicPr>
          <p:cNvPr id="4" name="図 4" descr="白いバックグラウンドのスクリーンショット&#10;&#10;高い精度で生成された説明">
            <a:extLst>
              <a:ext uri="{FF2B5EF4-FFF2-40B4-BE49-F238E27FC236}">
                <a16:creationId xmlns:a16="http://schemas.microsoft.com/office/drawing/2014/main" id="{141C0E05-3B09-4339-A8CF-9184F782A523}"/>
              </a:ext>
            </a:extLst>
          </p:cNvPr>
          <p:cNvPicPr>
            <a:picLocks noGrp="1" noChangeAspect="1"/>
          </p:cNvPicPr>
          <p:nvPr>
            <p:ph idx="1"/>
          </p:nvPr>
        </p:nvPicPr>
        <p:blipFill rotWithShape="1">
          <a:blip r:embed="rId2"/>
          <a:srcRect l="-188" t="14988" r="6914" b="11827"/>
          <a:stretch/>
        </p:blipFill>
        <p:spPr>
          <a:xfrm>
            <a:off x="637620" y="2274653"/>
            <a:ext cx="7725978" cy="3250876"/>
          </a:xfrm>
        </p:spPr>
      </p:pic>
      <p:sp>
        <p:nvSpPr>
          <p:cNvPr id="7" name="正方形/長方形 6">
            <a:extLst>
              <a:ext uri="{FF2B5EF4-FFF2-40B4-BE49-F238E27FC236}">
                <a16:creationId xmlns:a16="http://schemas.microsoft.com/office/drawing/2014/main" id="{255B3994-11DE-4F01-868A-7B5A1D79F9C4}"/>
              </a:ext>
            </a:extLst>
          </p:cNvPr>
          <p:cNvSpPr/>
          <p:nvPr/>
        </p:nvSpPr>
        <p:spPr>
          <a:xfrm>
            <a:off x="4135125" y="2285116"/>
            <a:ext cx="452487" cy="339365"/>
          </a:xfrm>
          <a:prstGeom prst="rect">
            <a:avLst/>
          </a:prstGeom>
          <a:noFill/>
          <a:ln w="571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テキスト ボックス 7">
            <a:extLst>
              <a:ext uri="{FF2B5EF4-FFF2-40B4-BE49-F238E27FC236}">
                <a16:creationId xmlns:a16="http://schemas.microsoft.com/office/drawing/2014/main" id="{0349BBE1-3CB6-4C85-A98D-8DC2FCBD5E3F}"/>
              </a:ext>
            </a:extLst>
          </p:cNvPr>
          <p:cNvSpPr txBox="1"/>
          <p:nvPr/>
        </p:nvSpPr>
        <p:spPr>
          <a:xfrm>
            <a:off x="5211256" y="1860027"/>
            <a:ext cx="3464351" cy="830997"/>
          </a:xfrm>
          <a:prstGeom prst="rect">
            <a:avLst/>
          </a:prstGeom>
          <a:solidFill>
            <a:srgbClr val="0070C0"/>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400">
                <a:solidFill>
                  <a:schemeClr val="bg1"/>
                </a:solidFill>
                <a:ea typeface="ＭＳ Ｐゴシック"/>
                <a:cs typeface="Calibri"/>
              </a:rPr>
              <a:t>①音楽をクリックして好きな楽器を選ぼう！</a:t>
            </a:r>
            <a:endParaRPr lang="ja-JP" altLang="en-US" sz="2400" dirty="0">
              <a:solidFill>
                <a:schemeClr val="bg1"/>
              </a:solidFill>
              <a:ea typeface="ＭＳ Ｐゴシック"/>
              <a:cs typeface="Calibri"/>
            </a:endParaRPr>
          </a:p>
        </p:txBody>
      </p:sp>
      <p:sp>
        <p:nvSpPr>
          <p:cNvPr id="9" name="矢印: 左 8">
            <a:extLst>
              <a:ext uri="{FF2B5EF4-FFF2-40B4-BE49-F238E27FC236}">
                <a16:creationId xmlns:a16="http://schemas.microsoft.com/office/drawing/2014/main" id="{02D24D4A-468B-48AE-8F83-663BF1D038AE}"/>
              </a:ext>
            </a:extLst>
          </p:cNvPr>
          <p:cNvSpPr/>
          <p:nvPr/>
        </p:nvSpPr>
        <p:spPr>
          <a:xfrm>
            <a:off x="4582120" y="2290843"/>
            <a:ext cx="617456" cy="400639"/>
          </a:xfrm>
          <a:prstGeom prst="leftArrow">
            <a:avLst/>
          </a:prstGeom>
          <a:solidFill>
            <a:srgbClr val="0070C0"/>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918968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F508E4-B5E5-47EC-8D5A-2EA5BEA1C52A}"/>
              </a:ext>
            </a:extLst>
          </p:cNvPr>
          <p:cNvSpPr>
            <a:spLocks noGrp="1"/>
          </p:cNvSpPr>
          <p:nvPr>
            <p:ph type="title"/>
          </p:nvPr>
        </p:nvSpPr>
        <p:spPr/>
        <p:txBody>
          <a:bodyPr/>
          <a:lstStyle/>
          <a:p>
            <a:r>
              <a:rPr lang="ja-JP" altLang="en-US">
                <a:ea typeface="ＭＳ Ｐゴシック"/>
                <a:cs typeface="Calibri Light"/>
              </a:rPr>
              <a:t>好きな音を楽器に設定しよう</a:t>
            </a:r>
            <a:endParaRPr kumimoji="1" lang="ja-JP" altLang="en-US"/>
          </a:p>
        </p:txBody>
      </p:sp>
      <p:pic>
        <p:nvPicPr>
          <p:cNvPr id="4" name="図 4" descr="スクリーンショットの画面&#10;&#10;高い精度で生成された説明">
            <a:extLst>
              <a:ext uri="{FF2B5EF4-FFF2-40B4-BE49-F238E27FC236}">
                <a16:creationId xmlns:a16="http://schemas.microsoft.com/office/drawing/2014/main" id="{3D0FEE2C-C4CE-4B59-BE6D-36FB85D9CA10}"/>
              </a:ext>
            </a:extLst>
          </p:cNvPr>
          <p:cNvPicPr>
            <a:picLocks noGrp="1" noChangeAspect="1"/>
          </p:cNvPicPr>
          <p:nvPr>
            <p:ph idx="1"/>
          </p:nvPr>
        </p:nvPicPr>
        <p:blipFill rotWithShape="1">
          <a:blip r:embed="rId2"/>
          <a:srcRect l="-691" t="8782" r="15039" b="1054"/>
          <a:stretch/>
        </p:blipFill>
        <p:spPr>
          <a:xfrm>
            <a:off x="821364" y="1836307"/>
            <a:ext cx="7111992" cy="4018835"/>
          </a:xfrm>
        </p:spPr>
      </p:pic>
      <p:sp>
        <p:nvSpPr>
          <p:cNvPr id="6" name="正方形/長方形 5">
            <a:extLst>
              <a:ext uri="{FF2B5EF4-FFF2-40B4-BE49-F238E27FC236}">
                <a16:creationId xmlns:a16="http://schemas.microsoft.com/office/drawing/2014/main" id="{3C4B5FA2-FD00-48D2-8052-E79C722E0304}"/>
              </a:ext>
            </a:extLst>
          </p:cNvPr>
          <p:cNvSpPr/>
          <p:nvPr/>
        </p:nvSpPr>
        <p:spPr>
          <a:xfrm>
            <a:off x="909687" y="2076254"/>
            <a:ext cx="1786379" cy="2257719"/>
          </a:xfrm>
          <a:prstGeom prst="rect">
            <a:avLst/>
          </a:prstGeom>
          <a:noFill/>
          <a:ln w="571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矢印: 左 6">
            <a:extLst>
              <a:ext uri="{FF2B5EF4-FFF2-40B4-BE49-F238E27FC236}">
                <a16:creationId xmlns:a16="http://schemas.microsoft.com/office/drawing/2014/main" id="{5DE73F49-DF0C-4EFD-B5F7-F3149D86E7D8}"/>
              </a:ext>
            </a:extLst>
          </p:cNvPr>
          <p:cNvSpPr/>
          <p:nvPr/>
        </p:nvSpPr>
        <p:spPr>
          <a:xfrm>
            <a:off x="2693814" y="2165349"/>
            <a:ext cx="980387" cy="485480"/>
          </a:xfrm>
          <a:prstGeom prst="leftArrow">
            <a:avLst/>
          </a:prstGeom>
          <a:solidFill>
            <a:srgbClr val="0070C0"/>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テキスト ボックス 7">
            <a:extLst>
              <a:ext uri="{FF2B5EF4-FFF2-40B4-BE49-F238E27FC236}">
                <a16:creationId xmlns:a16="http://schemas.microsoft.com/office/drawing/2014/main" id="{3BBAA982-F43B-422E-9388-8C8F9E96E56B}"/>
              </a:ext>
            </a:extLst>
          </p:cNvPr>
          <p:cNvSpPr txBox="1"/>
          <p:nvPr/>
        </p:nvSpPr>
        <p:spPr>
          <a:xfrm>
            <a:off x="3674686" y="2128690"/>
            <a:ext cx="2318994" cy="523220"/>
          </a:xfrm>
          <a:prstGeom prst="rect">
            <a:avLst/>
          </a:prstGeom>
          <a:solidFill>
            <a:srgbClr val="0070C0"/>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a:solidFill>
                  <a:schemeClr val="bg1"/>
                </a:solidFill>
                <a:ea typeface="ＭＳ Ｐゴシック"/>
                <a:cs typeface="Calibri"/>
              </a:rPr>
              <a:t>音楽をクリック</a:t>
            </a:r>
            <a:endParaRPr lang="ja-JP" altLang="en-US" sz="2800" dirty="0">
              <a:solidFill>
                <a:schemeClr val="bg1"/>
              </a:solidFill>
              <a:ea typeface="ＭＳ Ｐゴシック"/>
              <a:cs typeface="Calibri"/>
            </a:endParaRPr>
          </a:p>
        </p:txBody>
      </p:sp>
    </p:spTree>
    <p:extLst>
      <p:ext uri="{BB962C8B-B14F-4D97-AF65-F5344CB8AC3E}">
        <p14:creationId xmlns:p14="http://schemas.microsoft.com/office/powerpoint/2010/main" val="793994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EADF09-1F57-40D7-A748-06D95AE58CAA}"/>
              </a:ext>
            </a:extLst>
          </p:cNvPr>
          <p:cNvSpPr>
            <a:spLocks noGrp="1"/>
          </p:cNvSpPr>
          <p:nvPr>
            <p:ph type="title"/>
          </p:nvPr>
        </p:nvSpPr>
        <p:spPr/>
        <p:txBody>
          <a:bodyPr/>
          <a:lstStyle/>
          <a:p>
            <a:r>
              <a:rPr lang="ja-JP" altLang="en-US">
                <a:ea typeface="ＭＳ Ｐゴシック"/>
                <a:cs typeface="Calibri Light"/>
              </a:rPr>
              <a:t>好きな音を楽器に入れよう</a:t>
            </a:r>
            <a:endParaRPr kumimoji="1" lang="ja-JP" altLang="en-US"/>
          </a:p>
        </p:txBody>
      </p:sp>
      <p:pic>
        <p:nvPicPr>
          <p:cNvPr id="4" name="図 4" descr="コンピューターのスクリーンショット&#10;&#10;高い精度で生成された説明">
            <a:extLst>
              <a:ext uri="{FF2B5EF4-FFF2-40B4-BE49-F238E27FC236}">
                <a16:creationId xmlns:a16="http://schemas.microsoft.com/office/drawing/2014/main" id="{6086F5A8-343C-44C9-983C-BD650431C83C}"/>
              </a:ext>
            </a:extLst>
          </p:cNvPr>
          <p:cNvPicPr>
            <a:picLocks noGrp="1" noChangeAspect="1"/>
          </p:cNvPicPr>
          <p:nvPr>
            <p:ph idx="1"/>
          </p:nvPr>
        </p:nvPicPr>
        <p:blipFill rotWithShape="1">
          <a:blip r:embed="rId2"/>
          <a:srcRect l="-117" t="19672" r="78693" b="117"/>
          <a:stretch/>
        </p:blipFill>
        <p:spPr>
          <a:xfrm>
            <a:off x="822003" y="1859875"/>
            <a:ext cx="2125288" cy="4268835"/>
          </a:xfrm>
        </p:spPr>
      </p:pic>
      <p:sp>
        <p:nvSpPr>
          <p:cNvPr id="6" name="テキスト ボックス 5">
            <a:extLst>
              <a:ext uri="{FF2B5EF4-FFF2-40B4-BE49-F238E27FC236}">
                <a16:creationId xmlns:a16="http://schemas.microsoft.com/office/drawing/2014/main" id="{8BB9F011-A9C0-4C58-BCD8-41FF05319404}"/>
              </a:ext>
            </a:extLst>
          </p:cNvPr>
          <p:cNvSpPr txBox="1"/>
          <p:nvPr/>
        </p:nvSpPr>
        <p:spPr>
          <a:xfrm>
            <a:off x="3129699" y="1941922"/>
            <a:ext cx="504333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l">
              <a:buFont typeface="Arial"/>
              <a:buChar char="•"/>
            </a:pPr>
            <a:r>
              <a:rPr lang="ja-JP" altLang="en-US" sz="2800">
                <a:ea typeface="ＭＳ Ｐゴシック"/>
                <a:cs typeface="Calibri"/>
              </a:rPr>
              <a:t>音楽が追加されたね</a:t>
            </a:r>
            <a:endParaRPr lang="ja-JP"/>
          </a:p>
          <a:p>
            <a:pPr marL="457200" indent="-457200">
              <a:buFont typeface="Arial"/>
              <a:buChar char="•"/>
            </a:pPr>
            <a:r>
              <a:rPr lang="ja-JP" altLang="en-US" sz="2800">
                <a:ea typeface="ＭＳ Ｐゴシック"/>
                <a:cs typeface="Calibri"/>
              </a:rPr>
              <a:t>次はさっき選んだ楽器に好きな音を入れてみよう</a:t>
            </a:r>
            <a:endParaRPr lang="ja-JP" altLang="en-US" sz="2800" dirty="0">
              <a:ea typeface="ＭＳ Ｐゴシック"/>
              <a:cs typeface="Calibri"/>
            </a:endParaRPr>
          </a:p>
          <a:p>
            <a:pPr marL="457200" indent="-457200">
              <a:buFont typeface="Wingdings"/>
              <a:buChar char="§"/>
            </a:pPr>
            <a:endParaRPr lang="ja-JP" altLang="en-US" sz="2800" dirty="0">
              <a:ea typeface="ＭＳ Ｐゴシック"/>
              <a:cs typeface="Calibri"/>
            </a:endParaRPr>
          </a:p>
        </p:txBody>
      </p:sp>
    </p:spTree>
    <p:extLst>
      <p:ext uri="{BB962C8B-B14F-4D97-AF65-F5344CB8AC3E}">
        <p14:creationId xmlns:p14="http://schemas.microsoft.com/office/powerpoint/2010/main" val="898137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5F3E7D-CF42-4E64-8CD8-44297FED4468}"/>
              </a:ext>
            </a:extLst>
          </p:cNvPr>
          <p:cNvSpPr>
            <a:spLocks noGrp="1"/>
          </p:cNvSpPr>
          <p:nvPr>
            <p:ph type="title"/>
          </p:nvPr>
        </p:nvSpPr>
        <p:spPr/>
        <p:txBody>
          <a:bodyPr/>
          <a:lstStyle/>
          <a:p>
            <a:r>
              <a:rPr lang="ja-JP" altLang="en-US">
                <a:ea typeface="ＭＳ Ｐゴシック"/>
                <a:cs typeface="Calibri Light"/>
              </a:rPr>
              <a:t>好きな音を楽器に入れよう</a:t>
            </a:r>
            <a:endParaRPr kumimoji="1" lang="ja-JP" altLang="en-US"/>
          </a:p>
        </p:txBody>
      </p:sp>
      <p:pic>
        <p:nvPicPr>
          <p:cNvPr id="4" name="図 4" descr="コンピューターのスクリーンショット&#10;&#10;高い精度で生成された説明">
            <a:extLst>
              <a:ext uri="{FF2B5EF4-FFF2-40B4-BE49-F238E27FC236}">
                <a16:creationId xmlns:a16="http://schemas.microsoft.com/office/drawing/2014/main" id="{87CD3BFE-C5DB-4493-8B71-2794919EB7A4}"/>
              </a:ext>
            </a:extLst>
          </p:cNvPr>
          <p:cNvPicPr>
            <a:picLocks noGrp="1" noChangeAspect="1"/>
          </p:cNvPicPr>
          <p:nvPr>
            <p:ph idx="1"/>
          </p:nvPr>
        </p:nvPicPr>
        <p:blipFill rotWithShape="1">
          <a:blip r:embed="rId2"/>
          <a:srcRect l="67253" t="63232" r="5233" b="-1054"/>
          <a:stretch/>
        </p:blipFill>
        <p:spPr>
          <a:xfrm>
            <a:off x="986333" y="1789173"/>
            <a:ext cx="5589090" cy="4114090"/>
          </a:xfrm>
        </p:spPr>
      </p:pic>
      <p:sp>
        <p:nvSpPr>
          <p:cNvPr id="6" name="正方形/長方形 5">
            <a:extLst>
              <a:ext uri="{FF2B5EF4-FFF2-40B4-BE49-F238E27FC236}">
                <a16:creationId xmlns:a16="http://schemas.microsoft.com/office/drawing/2014/main" id="{A7C00031-E676-4CBF-9A92-49378D5EEE07}"/>
              </a:ext>
            </a:extLst>
          </p:cNvPr>
          <p:cNvSpPr/>
          <p:nvPr/>
        </p:nvSpPr>
        <p:spPr>
          <a:xfrm>
            <a:off x="1183064" y="3740085"/>
            <a:ext cx="1164210" cy="1069942"/>
          </a:xfrm>
          <a:prstGeom prst="rect">
            <a:avLst/>
          </a:prstGeom>
          <a:noFill/>
          <a:ln w="571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矢印: 下 6">
            <a:extLst>
              <a:ext uri="{FF2B5EF4-FFF2-40B4-BE49-F238E27FC236}">
                <a16:creationId xmlns:a16="http://schemas.microsoft.com/office/drawing/2014/main" id="{D2D17E35-D98B-40F1-8D1A-12B97A1B7543}"/>
              </a:ext>
            </a:extLst>
          </p:cNvPr>
          <p:cNvSpPr/>
          <p:nvPr/>
        </p:nvSpPr>
        <p:spPr>
          <a:xfrm>
            <a:off x="1479549" y="2757445"/>
            <a:ext cx="485480" cy="980387"/>
          </a:xfrm>
          <a:prstGeom prst="downArrow">
            <a:avLst/>
          </a:prstGeom>
          <a:solidFill>
            <a:srgbClr val="0070C0"/>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テキスト ボックス 7">
            <a:extLst>
              <a:ext uri="{FF2B5EF4-FFF2-40B4-BE49-F238E27FC236}">
                <a16:creationId xmlns:a16="http://schemas.microsoft.com/office/drawing/2014/main" id="{BAE1B6A5-7DAB-450F-8C9E-F5133EFBCE70}"/>
              </a:ext>
            </a:extLst>
          </p:cNvPr>
          <p:cNvSpPr txBox="1"/>
          <p:nvPr/>
        </p:nvSpPr>
        <p:spPr>
          <a:xfrm>
            <a:off x="1322699" y="2232385"/>
            <a:ext cx="5580667" cy="523220"/>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a:solidFill>
                  <a:schemeClr val="bg1"/>
                </a:solidFill>
                <a:ea typeface="ＭＳ Ｐゴシック"/>
                <a:cs typeface="Calibri"/>
              </a:rPr>
              <a:t>音を入れたいスプライトを選択しよう</a:t>
            </a:r>
            <a:endParaRPr lang="ja-JP" altLang="en-US" sz="2800" dirty="0">
              <a:solidFill>
                <a:schemeClr val="bg1"/>
              </a:solidFill>
              <a:ea typeface="ＭＳ Ｐゴシック"/>
              <a:cs typeface="Calibri"/>
            </a:endParaRPr>
          </a:p>
        </p:txBody>
      </p:sp>
    </p:spTree>
    <p:extLst>
      <p:ext uri="{BB962C8B-B14F-4D97-AF65-F5344CB8AC3E}">
        <p14:creationId xmlns:p14="http://schemas.microsoft.com/office/powerpoint/2010/main" val="1179582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2ABEFD-B532-4E36-B7F2-07A06FF8373A}"/>
              </a:ext>
            </a:extLst>
          </p:cNvPr>
          <p:cNvSpPr>
            <a:spLocks noGrp="1"/>
          </p:cNvSpPr>
          <p:nvPr>
            <p:ph type="title"/>
          </p:nvPr>
        </p:nvSpPr>
        <p:spPr/>
        <p:txBody>
          <a:bodyPr/>
          <a:lstStyle/>
          <a:p>
            <a:r>
              <a:rPr lang="ja-JP" altLang="en-US">
                <a:ea typeface="ＭＳ Ｐゴシック"/>
                <a:cs typeface="Calibri Light"/>
              </a:rPr>
              <a:t>好きな音を楽器に入れよう</a:t>
            </a:r>
            <a:endParaRPr kumimoji="1" lang="ja-JP" altLang="en-US"/>
          </a:p>
        </p:txBody>
      </p:sp>
      <p:pic>
        <p:nvPicPr>
          <p:cNvPr id="9" name="図 9" descr="パソコン画面のスクリーンショット&#10;&#10;高い精度で生成された説明">
            <a:extLst>
              <a:ext uri="{FF2B5EF4-FFF2-40B4-BE49-F238E27FC236}">
                <a16:creationId xmlns:a16="http://schemas.microsoft.com/office/drawing/2014/main" id="{4EB413FB-8340-4B00-9070-A73A92102F1E}"/>
              </a:ext>
            </a:extLst>
          </p:cNvPr>
          <p:cNvPicPr>
            <a:picLocks noGrp="1" noChangeAspect="1"/>
          </p:cNvPicPr>
          <p:nvPr>
            <p:ph idx="1"/>
          </p:nvPr>
        </p:nvPicPr>
        <p:blipFill rotWithShape="1">
          <a:blip r:embed="rId2"/>
          <a:srcRect t="8548" r="35512" b="117"/>
          <a:stretch/>
        </p:blipFill>
        <p:spPr>
          <a:xfrm>
            <a:off x="1500094" y="1798600"/>
            <a:ext cx="5840447" cy="4443020"/>
          </a:xfrm>
        </p:spPr>
      </p:pic>
      <p:sp>
        <p:nvSpPr>
          <p:cNvPr id="6" name="テキスト ボックス 5">
            <a:extLst>
              <a:ext uri="{FF2B5EF4-FFF2-40B4-BE49-F238E27FC236}">
                <a16:creationId xmlns:a16="http://schemas.microsoft.com/office/drawing/2014/main" id="{9E483A02-09D3-4EB5-8CD6-DE5658D10F34}"/>
              </a:ext>
            </a:extLst>
          </p:cNvPr>
          <p:cNvSpPr txBox="1"/>
          <p:nvPr/>
        </p:nvSpPr>
        <p:spPr>
          <a:xfrm>
            <a:off x="3803715" y="2837468"/>
            <a:ext cx="2743200" cy="646331"/>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a:solidFill>
                  <a:schemeClr val="bg1"/>
                </a:solidFill>
                <a:ea typeface="ＭＳ Ｐゴシック"/>
                <a:cs typeface="Calibri"/>
              </a:rPr>
              <a:t>①ビデオモーション＞10の時をもってこよう</a:t>
            </a:r>
            <a:endParaRPr lang="ja-JP" altLang="en-US" dirty="0">
              <a:solidFill>
                <a:schemeClr val="bg1"/>
              </a:solidFill>
              <a:ea typeface="ＭＳ Ｐゴシック"/>
              <a:cs typeface="Calibri"/>
            </a:endParaRPr>
          </a:p>
        </p:txBody>
      </p:sp>
    </p:spTree>
    <p:extLst>
      <p:ext uri="{BB962C8B-B14F-4D97-AF65-F5344CB8AC3E}">
        <p14:creationId xmlns:p14="http://schemas.microsoft.com/office/powerpoint/2010/main" val="1399843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A6D019-0BBA-4651-91CD-179FB1CFFCE2}"/>
              </a:ext>
            </a:extLst>
          </p:cNvPr>
          <p:cNvSpPr>
            <a:spLocks noGrp="1"/>
          </p:cNvSpPr>
          <p:nvPr>
            <p:ph type="title"/>
          </p:nvPr>
        </p:nvSpPr>
        <p:spPr/>
        <p:txBody>
          <a:bodyPr/>
          <a:lstStyle/>
          <a:p>
            <a:r>
              <a:rPr lang="ja-JP" altLang="en-US">
                <a:ea typeface="ＭＳ Ｐゴシック"/>
                <a:cs typeface="Calibri Light"/>
              </a:rPr>
              <a:t>好きな音を楽器に入れよう</a:t>
            </a:r>
            <a:endParaRPr kumimoji="1" lang="ja-JP" altLang="en-US"/>
          </a:p>
        </p:txBody>
      </p:sp>
      <p:pic>
        <p:nvPicPr>
          <p:cNvPr id="12" name="図 12" descr="コンピューターのスクリーンショット&#10;&#10;高い精度で生成された説明">
            <a:extLst>
              <a:ext uri="{FF2B5EF4-FFF2-40B4-BE49-F238E27FC236}">
                <a16:creationId xmlns:a16="http://schemas.microsoft.com/office/drawing/2014/main" id="{73BDB589-27FF-4270-9103-857022F19D67}"/>
              </a:ext>
            </a:extLst>
          </p:cNvPr>
          <p:cNvPicPr>
            <a:picLocks noGrp="1" noChangeAspect="1"/>
          </p:cNvPicPr>
          <p:nvPr>
            <p:ph idx="1"/>
          </p:nvPr>
        </p:nvPicPr>
        <p:blipFill rotWithShape="1">
          <a:blip r:embed="rId2"/>
          <a:srcRect l="25644" t="43091" r="36346" b="14988"/>
          <a:stretch/>
        </p:blipFill>
        <p:spPr>
          <a:xfrm>
            <a:off x="1575508" y="2642299"/>
            <a:ext cx="5584461" cy="3303309"/>
          </a:xfrm>
        </p:spPr>
      </p:pic>
      <p:sp>
        <p:nvSpPr>
          <p:cNvPr id="16" name="テキスト ボックス 15">
            <a:extLst>
              <a:ext uri="{FF2B5EF4-FFF2-40B4-BE49-F238E27FC236}">
                <a16:creationId xmlns:a16="http://schemas.microsoft.com/office/drawing/2014/main" id="{2A4DA016-6E56-4D1A-A8C9-6B267C399334}"/>
              </a:ext>
            </a:extLst>
          </p:cNvPr>
          <p:cNvSpPr txBox="1"/>
          <p:nvPr/>
        </p:nvSpPr>
        <p:spPr>
          <a:xfrm>
            <a:off x="895547" y="1927782"/>
            <a:ext cx="712666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a:ea typeface="ＭＳ Ｐゴシック"/>
                <a:cs typeface="Calibri"/>
              </a:rPr>
              <a:t>▽を押すといろいろな楽器の音に設定できるよ</a:t>
            </a:r>
            <a:endParaRPr lang="ja-JP" altLang="en-US" sz="2800" dirty="0">
              <a:ea typeface="ＭＳ Ｐゴシック"/>
              <a:cs typeface="Calibri"/>
            </a:endParaRPr>
          </a:p>
        </p:txBody>
      </p:sp>
    </p:spTree>
    <p:extLst>
      <p:ext uri="{BB962C8B-B14F-4D97-AF65-F5344CB8AC3E}">
        <p14:creationId xmlns:p14="http://schemas.microsoft.com/office/powerpoint/2010/main" val="1279338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CCFDA2-9A3F-4A04-8D71-F6522826AB7E}"/>
              </a:ext>
            </a:extLst>
          </p:cNvPr>
          <p:cNvSpPr>
            <a:spLocks noGrp="1"/>
          </p:cNvSpPr>
          <p:nvPr>
            <p:ph type="title"/>
          </p:nvPr>
        </p:nvSpPr>
        <p:spPr/>
        <p:txBody>
          <a:bodyPr>
            <a:normAutofit/>
          </a:bodyPr>
          <a:lstStyle/>
          <a:p>
            <a:r>
              <a:rPr lang="ja-JP" altLang="en-US">
                <a:ea typeface="ＭＳ Ｐゴシック"/>
                <a:cs typeface="Calibri Light"/>
              </a:rPr>
              <a:t>敵を剣で攻撃して倒すゲームを作ろう！</a:t>
            </a:r>
            <a:endParaRPr kumimoji="1" lang="ja-JP" altLang="en-US"/>
          </a:p>
        </p:txBody>
      </p:sp>
      <p:pic>
        <p:nvPicPr>
          <p:cNvPr id="4" name="図 4" descr="スクリーンショット, 器具, 屋内, 座る が含まれている画像&#10;&#10;非常に高い精度で生成された説明">
            <a:extLst>
              <a:ext uri="{FF2B5EF4-FFF2-40B4-BE49-F238E27FC236}">
                <a16:creationId xmlns:a16="http://schemas.microsoft.com/office/drawing/2014/main" id="{3E9EADBB-CC9A-4517-85CE-971FE7BCCC77}"/>
              </a:ext>
            </a:extLst>
          </p:cNvPr>
          <p:cNvPicPr>
            <a:picLocks noGrp="1" noChangeAspect="1"/>
          </p:cNvPicPr>
          <p:nvPr>
            <p:ph idx="1"/>
          </p:nvPr>
        </p:nvPicPr>
        <p:blipFill rotWithShape="1">
          <a:blip r:embed="rId2"/>
          <a:srcRect l="21635" t="14084" r="21257" b="5890"/>
          <a:stretch/>
        </p:blipFill>
        <p:spPr>
          <a:xfrm>
            <a:off x="1740796" y="1840585"/>
            <a:ext cx="5709202" cy="4295790"/>
          </a:xfrm>
        </p:spPr>
      </p:pic>
    </p:spTree>
    <p:extLst>
      <p:ext uri="{BB962C8B-B14F-4D97-AF65-F5344CB8AC3E}">
        <p14:creationId xmlns:p14="http://schemas.microsoft.com/office/powerpoint/2010/main" val="2265425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21AEF0-20F4-4764-92F6-3608CB88C967}"/>
              </a:ext>
            </a:extLst>
          </p:cNvPr>
          <p:cNvSpPr>
            <a:spLocks noGrp="1"/>
          </p:cNvSpPr>
          <p:nvPr>
            <p:ph type="title"/>
          </p:nvPr>
        </p:nvSpPr>
        <p:spPr/>
        <p:txBody>
          <a:bodyPr/>
          <a:lstStyle/>
          <a:p>
            <a:r>
              <a:rPr lang="ja-JP" altLang="en-US">
                <a:ea typeface="ＭＳ Ｐゴシック"/>
                <a:cs typeface="Calibri Light"/>
              </a:rPr>
              <a:t>敵を配置しよう</a:t>
            </a:r>
            <a:endParaRPr kumimoji="1" lang="ja-JP" altLang="en-US"/>
          </a:p>
        </p:txBody>
      </p:sp>
      <p:pic>
        <p:nvPicPr>
          <p:cNvPr id="4" name="図 4" descr="ホワイト が含まれている画像&#10;&#10;非常に高い精度で生成された説明">
            <a:extLst>
              <a:ext uri="{FF2B5EF4-FFF2-40B4-BE49-F238E27FC236}">
                <a16:creationId xmlns:a16="http://schemas.microsoft.com/office/drawing/2014/main" id="{0DBD595A-C1B8-4149-BCDC-E3CDE5DBDCEF}"/>
              </a:ext>
            </a:extLst>
          </p:cNvPr>
          <p:cNvPicPr>
            <a:picLocks noGrp="1" noChangeAspect="1"/>
          </p:cNvPicPr>
          <p:nvPr>
            <p:ph idx="1"/>
          </p:nvPr>
        </p:nvPicPr>
        <p:blipFill rotWithShape="1">
          <a:blip r:embed="rId2"/>
          <a:srcRect l="176" t="10175" r="5624" b="11597"/>
          <a:stretch/>
        </p:blipFill>
        <p:spPr>
          <a:xfrm>
            <a:off x="510270" y="2772491"/>
            <a:ext cx="7956134" cy="3538094"/>
          </a:xfrm>
        </p:spPr>
      </p:pic>
      <p:sp>
        <p:nvSpPr>
          <p:cNvPr id="6" name="テキスト ボックス 5">
            <a:extLst>
              <a:ext uri="{FF2B5EF4-FFF2-40B4-BE49-F238E27FC236}">
                <a16:creationId xmlns:a16="http://schemas.microsoft.com/office/drawing/2014/main" id="{23F44188-982C-489C-974A-B2D45863B6A8}"/>
              </a:ext>
            </a:extLst>
          </p:cNvPr>
          <p:cNvSpPr txBox="1"/>
          <p:nvPr/>
        </p:nvSpPr>
        <p:spPr>
          <a:xfrm>
            <a:off x="821723" y="1820562"/>
            <a:ext cx="734094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a:buChar char="§"/>
            </a:pPr>
            <a:r>
              <a:rPr lang="ja-JP" altLang="en-US" sz="2800">
                <a:ea typeface="ＭＳ Ｐゴシック"/>
              </a:rPr>
              <a:t>好きな敵を選んでみよう！</a:t>
            </a:r>
          </a:p>
          <a:p>
            <a:pPr marL="457200" indent="-457200">
              <a:buFont typeface="Wingdings"/>
              <a:buChar char="§"/>
            </a:pPr>
            <a:r>
              <a:rPr lang="ja-JP" altLang="en-US" sz="2800">
                <a:ea typeface="ＭＳ Ｐゴシック"/>
              </a:rPr>
              <a:t>ファンタジーだと選びやすいね</a:t>
            </a:r>
            <a:endParaRPr lang="ja-JP" altLang="en-US" sz="2800">
              <a:ea typeface="ＭＳ Ｐゴシック"/>
              <a:cs typeface="Calibri"/>
            </a:endParaRPr>
          </a:p>
        </p:txBody>
      </p:sp>
    </p:spTree>
    <p:extLst>
      <p:ext uri="{BB962C8B-B14F-4D97-AF65-F5344CB8AC3E}">
        <p14:creationId xmlns:p14="http://schemas.microsoft.com/office/powerpoint/2010/main" val="2779261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4F8972-5A2D-4985-9269-EFCA89B823EA}"/>
              </a:ext>
            </a:extLst>
          </p:cNvPr>
          <p:cNvSpPr>
            <a:spLocks noGrp="1"/>
          </p:cNvSpPr>
          <p:nvPr>
            <p:ph type="title"/>
          </p:nvPr>
        </p:nvSpPr>
        <p:spPr/>
        <p:txBody>
          <a:bodyPr/>
          <a:lstStyle/>
          <a:p>
            <a:r>
              <a:rPr lang="ja-JP" altLang="en-US">
                <a:ea typeface="ＭＳ Ｐゴシック"/>
                <a:cs typeface="Calibri Light"/>
              </a:rPr>
              <a:t>敵の位置と大きさを決めよう</a:t>
            </a:r>
            <a:endParaRPr kumimoji="1" lang="ja-JP" altLang="en-US"/>
          </a:p>
        </p:txBody>
      </p:sp>
      <p:pic>
        <p:nvPicPr>
          <p:cNvPr id="4" name="図 4" descr="パソコン画面のスクリーンショット&#10;&#10;高い精度で生成された説明">
            <a:extLst>
              <a:ext uri="{FF2B5EF4-FFF2-40B4-BE49-F238E27FC236}">
                <a16:creationId xmlns:a16="http://schemas.microsoft.com/office/drawing/2014/main" id="{F425B461-6309-46BC-B592-945D1619B337}"/>
              </a:ext>
            </a:extLst>
          </p:cNvPr>
          <p:cNvPicPr>
            <a:picLocks noGrp="1" noChangeAspect="1"/>
          </p:cNvPicPr>
          <p:nvPr>
            <p:ph idx="1"/>
          </p:nvPr>
        </p:nvPicPr>
        <p:blipFill rotWithShape="1">
          <a:blip r:embed="rId2"/>
          <a:srcRect l="67656" t="14511" r="-212" b="6417"/>
          <a:stretch/>
        </p:blipFill>
        <p:spPr>
          <a:xfrm>
            <a:off x="824336" y="1819990"/>
            <a:ext cx="3163255" cy="4122421"/>
          </a:xfrm>
        </p:spPr>
      </p:pic>
      <p:sp>
        <p:nvSpPr>
          <p:cNvPr id="6" name="テキスト ボックス 5">
            <a:extLst>
              <a:ext uri="{FF2B5EF4-FFF2-40B4-BE49-F238E27FC236}">
                <a16:creationId xmlns:a16="http://schemas.microsoft.com/office/drawing/2014/main" id="{966EA6EE-25D7-4C3F-BC54-43B3E08AE0B8}"/>
              </a:ext>
            </a:extLst>
          </p:cNvPr>
          <p:cNvSpPr txBox="1"/>
          <p:nvPr/>
        </p:nvSpPr>
        <p:spPr>
          <a:xfrm>
            <a:off x="4101413" y="2041953"/>
            <a:ext cx="430323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a:ea typeface="ＭＳ Ｐゴシック"/>
              </a:rPr>
              <a:t>①敵は右側に寄せるようにしよう</a:t>
            </a:r>
            <a:endParaRPr lang="ja-JP" altLang="en-US" sz="2800">
              <a:ea typeface="ＭＳ Ｐゴシック"/>
              <a:cs typeface="Calibri"/>
            </a:endParaRPr>
          </a:p>
        </p:txBody>
      </p:sp>
      <p:sp>
        <p:nvSpPr>
          <p:cNvPr id="7" name="テキスト ボックス 6">
            <a:extLst>
              <a:ext uri="{FF2B5EF4-FFF2-40B4-BE49-F238E27FC236}">
                <a16:creationId xmlns:a16="http://schemas.microsoft.com/office/drawing/2014/main" id="{1B44DA91-C00D-472C-9C08-97654D68E827}"/>
              </a:ext>
            </a:extLst>
          </p:cNvPr>
          <p:cNvSpPr txBox="1"/>
          <p:nvPr/>
        </p:nvSpPr>
        <p:spPr>
          <a:xfrm>
            <a:off x="4100125" y="3188815"/>
            <a:ext cx="4303238"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a:ea typeface="ＭＳ Ｐゴシック"/>
                <a:cs typeface="Calibri"/>
              </a:rPr>
              <a:t>②大きさの数字を変えることで大きくしたり小さくしたりできるよ</a:t>
            </a:r>
            <a:endParaRPr lang="ja-JP" altLang="en-US" sz="2800" dirty="0">
              <a:ea typeface="ＭＳ Ｐゴシック"/>
              <a:cs typeface="Calibri"/>
            </a:endParaRPr>
          </a:p>
        </p:txBody>
      </p:sp>
    </p:spTree>
    <p:extLst>
      <p:ext uri="{BB962C8B-B14F-4D97-AF65-F5344CB8AC3E}">
        <p14:creationId xmlns:p14="http://schemas.microsoft.com/office/powerpoint/2010/main" val="139536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AF762A-B1F8-419B-A63C-3B88B6440F7B}"/>
              </a:ext>
            </a:extLst>
          </p:cNvPr>
          <p:cNvSpPr>
            <a:spLocks noGrp="1"/>
          </p:cNvSpPr>
          <p:nvPr>
            <p:ph type="title"/>
          </p:nvPr>
        </p:nvSpPr>
        <p:spPr/>
        <p:txBody>
          <a:bodyPr/>
          <a:lstStyle/>
          <a:p>
            <a:r>
              <a:rPr lang="ja-JP" altLang="en-US">
                <a:ea typeface="ＭＳ Ｐゴシック"/>
                <a:cs typeface="Calibri Light"/>
              </a:rPr>
              <a:t>ARってなんだろう？</a:t>
            </a:r>
            <a:endParaRPr kumimoji="1" lang="ja-JP" altLang="en-US"/>
          </a:p>
        </p:txBody>
      </p:sp>
      <p:sp>
        <p:nvSpPr>
          <p:cNvPr id="3" name="コンテンツ プレースホルダー 2">
            <a:extLst>
              <a:ext uri="{FF2B5EF4-FFF2-40B4-BE49-F238E27FC236}">
                <a16:creationId xmlns:a16="http://schemas.microsoft.com/office/drawing/2014/main" id="{90380A7B-8323-4223-8070-5730E053F342}"/>
              </a:ext>
            </a:extLst>
          </p:cNvPr>
          <p:cNvSpPr>
            <a:spLocks noGrp="1"/>
          </p:cNvSpPr>
          <p:nvPr>
            <p:ph idx="1"/>
          </p:nvPr>
        </p:nvSpPr>
        <p:spPr/>
        <p:txBody>
          <a:bodyPr vert="horz" lIns="0" tIns="45720" rIns="0" bIns="45720" rtlCol="0" anchor="t">
            <a:normAutofit/>
          </a:bodyPr>
          <a:lstStyle/>
          <a:p>
            <a:pPr>
              <a:buFont typeface="Arial" panose="020F0502020204030204" pitchFamily="34" charset="0"/>
              <a:buChar char="•"/>
            </a:pPr>
            <a:r>
              <a:rPr lang="ja-JP" altLang="en-US" sz="3200" dirty="0">
                <a:ea typeface="ＭＳ Ｐゴシック"/>
                <a:cs typeface="Calibri"/>
              </a:rPr>
              <a:t>拡張現実と言って、人が見ている現実をコンピューターで拡張する技術のことなんだ</a:t>
            </a:r>
            <a:endParaRPr lang="ja-JP" dirty="0">
              <a:ea typeface="ＭＳ Ｐゴシック"/>
              <a:cs typeface="Calibri" panose="020F0502020204030204"/>
            </a:endParaRPr>
          </a:p>
          <a:p>
            <a:pPr>
              <a:buFont typeface="Arial" panose="020F0502020204030204" pitchFamily="34" charset="0"/>
              <a:buChar char="•"/>
            </a:pPr>
            <a:r>
              <a:rPr lang="ja-JP" altLang="en-US" sz="3200" dirty="0">
                <a:ea typeface="ＭＳ Ｐゴシック"/>
                <a:cs typeface="Calibri"/>
              </a:rPr>
              <a:t>Scratchではモーションセンサーを使って体験できるよ！</a:t>
            </a:r>
            <a:endParaRPr lang="en-US" altLang="ja-JP" sz="3200" dirty="0">
              <a:ea typeface="ＭＳ Ｐゴシック"/>
              <a:cs typeface="Calibri"/>
            </a:endParaRPr>
          </a:p>
          <a:p>
            <a:pPr>
              <a:buFont typeface="Arial" panose="020F0502020204030204" pitchFamily="34" charset="0"/>
              <a:buChar char="•"/>
            </a:pPr>
            <a:r>
              <a:rPr lang="ja-JP" altLang="en-US" sz="3200" dirty="0">
                <a:ea typeface="ＭＳ Ｐゴシック"/>
                <a:cs typeface="Calibri"/>
              </a:rPr>
              <a:t>この教材にはカメラが</a:t>
            </a:r>
            <a:r>
              <a:rPr lang="en-US" altLang="ja-JP" sz="3200" dirty="0">
                <a:ea typeface="ＭＳ Ｐゴシック"/>
                <a:cs typeface="Calibri"/>
              </a:rPr>
              <a:t/>
            </a:r>
            <a:br>
              <a:rPr lang="en-US" altLang="ja-JP" sz="3200" dirty="0">
                <a:ea typeface="ＭＳ Ｐゴシック"/>
                <a:cs typeface="Calibri"/>
              </a:rPr>
            </a:br>
            <a:r>
              <a:rPr lang="ja-JP" altLang="en-US" sz="3200" dirty="0">
                <a:ea typeface="ＭＳ Ｐゴシック"/>
                <a:cs typeface="Calibri"/>
              </a:rPr>
              <a:t>必要です</a:t>
            </a:r>
          </a:p>
        </p:txBody>
      </p:sp>
      <p:pic>
        <p:nvPicPr>
          <p:cNvPr id="4" name="図 4" descr="らくがき が含まれている画像&#10;&#10;非常に高い精度で生成された説明">
            <a:extLst>
              <a:ext uri="{FF2B5EF4-FFF2-40B4-BE49-F238E27FC236}">
                <a16:creationId xmlns:a16="http://schemas.microsoft.com/office/drawing/2014/main" id="{7B58F290-18FC-4271-A41B-8D408F049B4D}"/>
              </a:ext>
            </a:extLst>
          </p:cNvPr>
          <p:cNvPicPr>
            <a:picLocks noChangeAspect="1"/>
          </p:cNvPicPr>
          <p:nvPr/>
        </p:nvPicPr>
        <p:blipFill>
          <a:blip r:embed="rId2"/>
          <a:stretch>
            <a:fillRect/>
          </a:stretch>
        </p:blipFill>
        <p:spPr>
          <a:xfrm>
            <a:off x="4914900" y="3426941"/>
            <a:ext cx="2743200" cy="2743200"/>
          </a:xfrm>
          <a:prstGeom prst="rect">
            <a:avLst/>
          </a:prstGeom>
        </p:spPr>
      </p:pic>
    </p:spTree>
    <p:extLst>
      <p:ext uri="{BB962C8B-B14F-4D97-AF65-F5344CB8AC3E}">
        <p14:creationId xmlns:p14="http://schemas.microsoft.com/office/powerpoint/2010/main" val="2883876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33FFAC-D9CA-47E0-8D15-4FB8C1062780}"/>
              </a:ext>
            </a:extLst>
          </p:cNvPr>
          <p:cNvSpPr>
            <a:spLocks noGrp="1"/>
          </p:cNvSpPr>
          <p:nvPr>
            <p:ph type="title"/>
          </p:nvPr>
        </p:nvSpPr>
        <p:spPr/>
        <p:txBody>
          <a:bodyPr/>
          <a:lstStyle/>
          <a:p>
            <a:r>
              <a:rPr lang="ja-JP" altLang="en-US">
                <a:ea typeface="ＭＳ Ｐゴシック"/>
                <a:cs typeface="Calibri Light"/>
              </a:rPr>
              <a:t>敵の向きを変えよう</a:t>
            </a:r>
            <a:endParaRPr kumimoji="1" lang="ja-JP" altLang="en-US"/>
          </a:p>
        </p:txBody>
      </p:sp>
      <p:pic>
        <p:nvPicPr>
          <p:cNvPr id="12" name="図 12" descr="パソコン画面のスクリーンショット&#10;&#10;高い精度で生成された説明">
            <a:extLst>
              <a:ext uri="{FF2B5EF4-FFF2-40B4-BE49-F238E27FC236}">
                <a16:creationId xmlns:a16="http://schemas.microsoft.com/office/drawing/2014/main" id="{636A6729-CC79-4AF3-A918-B10BBF85103C}"/>
              </a:ext>
            </a:extLst>
          </p:cNvPr>
          <p:cNvPicPr>
            <a:picLocks noGrp="1" noChangeAspect="1"/>
          </p:cNvPicPr>
          <p:nvPr>
            <p:ph idx="1"/>
          </p:nvPr>
        </p:nvPicPr>
        <p:blipFill rotWithShape="1">
          <a:blip r:embed="rId2"/>
          <a:srcRect l="27678" t="24968" r="34719" b="21383"/>
          <a:stretch/>
        </p:blipFill>
        <p:spPr>
          <a:xfrm>
            <a:off x="824336" y="1897220"/>
            <a:ext cx="5440812" cy="4166477"/>
          </a:xfrm>
        </p:spPr>
      </p:pic>
      <p:sp>
        <p:nvSpPr>
          <p:cNvPr id="14" name="テキスト ボックス 13">
            <a:extLst>
              <a:ext uri="{FF2B5EF4-FFF2-40B4-BE49-F238E27FC236}">
                <a16:creationId xmlns:a16="http://schemas.microsoft.com/office/drawing/2014/main" id="{CE465D5C-4792-4D8D-8BCE-14251A285649}"/>
              </a:ext>
            </a:extLst>
          </p:cNvPr>
          <p:cNvSpPr txBox="1"/>
          <p:nvPr/>
        </p:nvSpPr>
        <p:spPr>
          <a:xfrm>
            <a:off x="4642021" y="2062547"/>
            <a:ext cx="4467996" cy="954107"/>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a:solidFill>
                  <a:schemeClr val="bg1"/>
                </a:solidFill>
                <a:ea typeface="ＭＳ Ｐゴシック"/>
                <a:cs typeface="Calibri"/>
              </a:rPr>
              <a:t>①右を向いている場合は反対方向に向けてあげよう</a:t>
            </a:r>
            <a:endParaRPr lang="ja-JP" altLang="en-US" sz="2800" dirty="0">
              <a:solidFill>
                <a:schemeClr val="bg1"/>
              </a:solidFill>
              <a:ea typeface="ＭＳ Ｐゴシック"/>
              <a:cs typeface="Calibri"/>
            </a:endParaRPr>
          </a:p>
        </p:txBody>
      </p:sp>
      <p:sp>
        <p:nvSpPr>
          <p:cNvPr id="15" name="テキスト ボックス 14">
            <a:extLst>
              <a:ext uri="{FF2B5EF4-FFF2-40B4-BE49-F238E27FC236}">
                <a16:creationId xmlns:a16="http://schemas.microsoft.com/office/drawing/2014/main" id="{EAB89616-7CE4-44A3-8B3E-90348E2AD162}"/>
              </a:ext>
            </a:extLst>
          </p:cNvPr>
          <p:cNvSpPr txBox="1"/>
          <p:nvPr/>
        </p:nvSpPr>
        <p:spPr>
          <a:xfrm>
            <a:off x="4594397" y="5469666"/>
            <a:ext cx="4339279" cy="954107"/>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a:solidFill>
                  <a:schemeClr val="bg1"/>
                </a:solidFill>
                <a:ea typeface="ＭＳ Ｐゴシック"/>
                <a:cs typeface="Calibri"/>
              </a:rPr>
              <a:t>②「回転方向を左右のみにする」も忘れずにね</a:t>
            </a:r>
            <a:endParaRPr lang="ja-JP" altLang="en-US" sz="2800" dirty="0">
              <a:solidFill>
                <a:schemeClr val="bg1"/>
              </a:solidFill>
              <a:ea typeface="ＭＳ Ｐゴシック"/>
              <a:cs typeface="Calibri"/>
            </a:endParaRPr>
          </a:p>
        </p:txBody>
      </p:sp>
    </p:spTree>
    <p:extLst>
      <p:ext uri="{BB962C8B-B14F-4D97-AF65-F5344CB8AC3E}">
        <p14:creationId xmlns:p14="http://schemas.microsoft.com/office/powerpoint/2010/main" val="1211664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466C2E-CA57-4C62-BD0D-CD30F3D4CF8B}"/>
              </a:ext>
            </a:extLst>
          </p:cNvPr>
          <p:cNvSpPr>
            <a:spLocks noGrp="1"/>
          </p:cNvSpPr>
          <p:nvPr>
            <p:ph type="title"/>
          </p:nvPr>
        </p:nvSpPr>
        <p:spPr/>
        <p:txBody>
          <a:bodyPr/>
          <a:lstStyle/>
          <a:p>
            <a:r>
              <a:rPr lang="ja-JP" altLang="en-US">
                <a:ea typeface="ＭＳ Ｐゴシック"/>
                <a:cs typeface="Calibri Light"/>
              </a:rPr>
              <a:t>クリア画面を用意しよう</a:t>
            </a:r>
            <a:endParaRPr kumimoji="1" lang="ja-JP" altLang="en-US"/>
          </a:p>
        </p:txBody>
      </p:sp>
      <p:pic>
        <p:nvPicPr>
          <p:cNvPr id="8" name="図 8" descr="パソコン画面のスクリーンショット&#10;&#10;高い精度で生成された説明">
            <a:extLst>
              <a:ext uri="{FF2B5EF4-FFF2-40B4-BE49-F238E27FC236}">
                <a16:creationId xmlns:a16="http://schemas.microsoft.com/office/drawing/2014/main" id="{AE11BCB0-D78E-4C3B-9298-7B02071D165E}"/>
              </a:ext>
            </a:extLst>
          </p:cNvPr>
          <p:cNvPicPr>
            <a:picLocks noGrp="1" noChangeAspect="1"/>
          </p:cNvPicPr>
          <p:nvPr>
            <p:ph idx="1"/>
          </p:nvPr>
        </p:nvPicPr>
        <p:blipFill rotWithShape="1">
          <a:blip r:embed="rId2"/>
          <a:srcRect l="87178" t="64051" r="-549" b="-703"/>
          <a:stretch/>
        </p:blipFill>
        <p:spPr>
          <a:xfrm>
            <a:off x="859071" y="1972996"/>
            <a:ext cx="2676085" cy="3925575"/>
          </a:xfrm>
        </p:spPr>
      </p:pic>
      <p:sp>
        <p:nvSpPr>
          <p:cNvPr id="10" name="テキスト ボックス 9">
            <a:extLst>
              <a:ext uri="{FF2B5EF4-FFF2-40B4-BE49-F238E27FC236}">
                <a16:creationId xmlns:a16="http://schemas.microsoft.com/office/drawing/2014/main" id="{4A0BE7E5-7FE2-4A5E-88C3-49042213AFAA}"/>
              </a:ext>
            </a:extLst>
          </p:cNvPr>
          <p:cNvSpPr txBox="1"/>
          <p:nvPr/>
        </p:nvSpPr>
        <p:spPr>
          <a:xfrm>
            <a:off x="3535052" y="1908928"/>
            <a:ext cx="40205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a:ea typeface="ＭＳ Ｐゴシック"/>
                <a:cs typeface="Calibri"/>
              </a:rPr>
              <a:t>①背景を選ぶをクリック</a:t>
            </a:r>
            <a:endParaRPr lang="ja-JP" altLang="en-US" sz="2800" dirty="0">
              <a:ea typeface="ＭＳ Ｐゴシック"/>
              <a:cs typeface="Calibri"/>
            </a:endParaRPr>
          </a:p>
        </p:txBody>
      </p:sp>
      <p:sp>
        <p:nvSpPr>
          <p:cNvPr id="11" name="テキスト ボックス 10">
            <a:extLst>
              <a:ext uri="{FF2B5EF4-FFF2-40B4-BE49-F238E27FC236}">
                <a16:creationId xmlns:a16="http://schemas.microsoft.com/office/drawing/2014/main" id="{4C13C2B0-41A0-4E78-8775-F12D86B02B6A}"/>
              </a:ext>
            </a:extLst>
          </p:cNvPr>
          <p:cNvSpPr txBox="1"/>
          <p:nvPr/>
        </p:nvSpPr>
        <p:spPr>
          <a:xfrm>
            <a:off x="3536523" y="2433587"/>
            <a:ext cx="38979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a:ea typeface="ＭＳ Ｐゴシック"/>
              </a:rPr>
              <a:t>②好きな背景を選ぼう</a:t>
            </a:r>
            <a:endParaRPr lang="ja-JP" altLang="en-US" sz="2800">
              <a:ea typeface="ＭＳ Ｐゴシック"/>
              <a:cs typeface="Calibri"/>
            </a:endParaRPr>
          </a:p>
        </p:txBody>
      </p:sp>
      <p:pic>
        <p:nvPicPr>
          <p:cNvPr id="12" name="図 12" descr="文字と写真のスクリーンショット&#10;&#10;高い精度で生成された説明">
            <a:extLst>
              <a:ext uri="{FF2B5EF4-FFF2-40B4-BE49-F238E27FC236}">
                <a16:creationId xmlns:a16="http://schemas.microsoft.com/office/drawing/2014/main" id="{10C1EBE4-8D20-44E7-9A4F-E9FE0E17277E}"/>
              </a:ext>
            </a:extLst>
          </p:cNvPr>
          <p:cNvPicPr>
            <a:picLocks noChangeAspect="1"/>
          </p:cNvPicPr>
          <p:nvPr/>
        </p:nvPicPr>
        <p:blipFill rotWithShape="1">
          <a:blip r:embed="rId3"/>
          <a:srcRect t="8974" r="859" b="-321"/>
          <a:stretch/>
        </p:blipFill>
        <p:spPr>
          <a:xfrm>
            <a:off x="3535052" y="3192814"/>
            <a:ext cx="5241304" cy="2593315"/>
          </a:xfrm>
          <a:prstGeom prst="rect">
            <a:avLst/>
          </a:prstGeom>
        </p:spPr>
      </p:pic>
    </p:spTree>
    <p:extLst>
      <p:ext uri="{BB962C8B-B14F-4D97-AF65-F5344CB8AC3E}">
        <p14:creationId xmlns:p14="http://schemas.microsoft.com/office/powerpoint/2010/main" val="3937380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534C10-BE7F-4F3C-85AF-5142F6DF390A}"/>
              </a:ext>
            </a:extLst>
          </p:cNvPr>
          <p:cNvSpPr>
            <a:spLocks noGrp="1"/>
          </p:cNvSpPr>
          <p:nvPr>
            <p:ph type="title"/>
          </p:nvPr>
        </p:nvSpPr>
        <p:spPr/>
        <p:txBody>
          <a:bodyPr/>
          <a:lstStyle/>
          <a:p>
            <a:r>
              <a:rPr lang="ja-JP" altLang="en-US">
                <a:ea typeface="ＭＳ Ｐゴシック"/>
                <a:cs typeface="Calibri Light"/>
              </a:rPr>
              <a:t>「ゲームクリア」と書こう</a:t>
            </a:r>
            <a:endParaRPr lang="ja-JP" altLang="en-US" dirty="0">
              <a:ea typeface="ＭＳ Ｐゴシック"/>
              <a:cs typeface="Calibri Light"/>
            </a:endParaRPr>
          </a:p>
        </p:txBody>
      </p:sp>
      <p:pic>
        <p:nvPicPr>
          <p:cNvPr id="4" name="図 4" descr="パソコン画面のスクリーンショット&#10;&#10;高い精度で生成された説明">
            <a:extLst>
              <a:ext uri="{FF2B5EF4-FFF2-40B4-BE49-F238E27FC236}">
                <a16:creationId xmlns:a16="http://schemas.microsoft.com/office/drawing/2014/main" id="{A4C173F8-64A6-4AB7-8649-5A2ED950C647}"/>
              </a:ext>
            </a:extLst>
          </p:cNvPr>
          <p:cNvPicPr>
            <a:picLocks noGrp="1" noChangeAspect="1"/>
          </p:cNvPicPr>
          <p:nvPr>
            <p:ph idx="1"/>
          </p:nvPr>
        </p:nvPicPr>
        <p:blipFill rotWithShape="1">
          <a:blip r:embed="rId2"/>
          <a:srcRect l="-736" t="14286" r="49419" b="10422"/>
          <a:stretch/>
        </p:blipFill>
        <p:spPr>
          <a:xfrm>
            <a:off x="1553340" y="1850447"/>
            <a:ext cx="5559597" cy="4372620"/>
          </a:xfrm>
        </p:spPr>
      </p:pic>
    </p:spTree>
    <p:extLst>
      <p:ext uri="{BB962C8B-B14F-4D97-AF65-F5344CB8AC3E}">
        <p14:creationId xmlns:p14="http://schemas.microsoft.com/office/powerpoint/2010/main" val="2520039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525404-8530-4AD8-A5DB-C75F1F3F32E4}"/>
              </a:ext>
            </a:extLst>
          </p:cNvPr>
          <p:cNvSpPr>
            <a:spLocks noGrp="1"/>
          </p:cNvSpPr>
          <p:nvPr>
            <p:ph type="title"/>
          </p:nvPr>
        </p:nvSpPr>
        <p:spPr/>
        <p:txBody>
          <a:bodyPr/>
          <a:lstStyle/>
          <a:p>
            <a:r>
              <a:rPr lang="ja-JP" altLang="en-US">
                <a:ea typeface="ＭＳ Ｐゴシック"/>
                <a:cs typeface="Calibri Light"/>
              </a:rPr>
              <a:t>ゲームを作ろう！</a:t>
            </a:r>
            <a:endParaRPr kumimoji="1" lang="ja-JP" altLang="en-US"/>
          </a:p>
        </p:txBody>
      </p:sp>
      <p:sp>
        <p:nvSpPr>
          <p:cNvPr id="3" name="コンテンツ プレースホルダー 2">
            <a:extLst>
              <a:ext uri="{FF2B5EF4-FFF2-40B4-BE49-F238E27FC236}">
                <a16:creationId xmlns:a16="http://schemas.microsoft.com/office/drawing/2014/main" id="{D32022A2-8534-4F1D-BF6E-4FA37BF8E31F}"/>
              </a:ext>
            </a:extLst>
          </p:cNvPr>
          <p:cNvSpPr>
            <a:spLocks noGrp="1"/>
          </p:cNvSpPr>
          <p:nvPr>
            <p:ph idx="1"/>
          </p:nvPr>
        </p:nvSpPr>
        <p:spPr/>
        <p:txBody>
          <a:bodyPr vert="horz" lIns="0" tIns="45720" rIns="0" bIns="45720" rtlCol="0" anchor="t">
            <a:normAutofit/>
          </a:bodyPr>
          <a:lstStyle/>
          <a:p>
            <a:pPr>
              <a:buFont typeface="Wingdings" panose="020F0502020204030204" pitchFamily="34" charset="0"/>
              <a:buChar char="§"/>
            </a:pPr>
            <a:r>
              <a:rPr lang="ja-JP" altLang="en-US" sz="2800">
                <a:ea typeface="ＭＳ Ｐゴシック"/>
                <a:cs typeface="Calibri" panose="020F0502020204030204"/>
              </a:rPr>
              <a:t>まずHP（体力）がほしいので変数で作ろう！</a:t>
            </a:r>
          </a:p>
          <a:p>
            <a:pPr>
              <a:buFont typeface="Wingdings" panose="020F0502020204030204" pitchFamily="34" charset="0"/>
              <a:buChar char="§"/>
            </a:pPr>
            <a:endParaRPr lang="ja-JP" altLang="en-US" sz="2800" dirty="0">
              <a:ea typeface="ＭＳ Ｐゴシック"/>
              <a:cs typeface="Calibri" panose="020F0502020204030204"/>
            </a:endParaRPr>
          </a:p>
        </p:txBody>
      </p:sp>
      <p:pic>
        <p:nvPicPr>
          <p:cNvPr id="4" name="図 4" descr="パソコンの画面&#10;&#10;高い精度で生成された説明">
            <a:extLst>
              <a:ext uri="{FF2B5EF4-FFF2-40B4-BE49-F238E27FC236}">
                <a16:creationId xmlns:a16="http://schemas.microsoft.com/office/drawing/2014/main" id="{B85EF170-609B-499B-92E3-B9B439B0654C}"/>
              </a:ext>
            </a:extLst>
          </p:cNvPr>
          <p:cNvPicPr>
            <a:picLocks noChangeAspect="1"/>
          </p:cNvPicPr>
          <p:nvPr/>
        </p:nvPicPr>
        <p:blipFill rotWithShape="1">
          <a:blip r:embed="rId2"/>
          <a:srcRect l="37285" t="19231" r="36941" b="37179"/>
          <a:stretch/>
        </p:blipFill>
        <p:spPr>
          <a:xfrm>
            <a:off x="2408548" y="2306695"/>
            <a:ext cx="4171364" cy="3780600"/>
          </a:xfrm>
          <a:prstGeom prst="rect">
            <a:avLst/>
          </a:prstGeom>
        </p:spPr>
      </p:pic>
    </p:spTree>
    <p:extLst>
      <p:ext uri="{BB962C8B-B14F-4D97-AF65-F5344CB8AC3E}">
        <p14:creationId xmlns:p14="http://schemas.microsoft.com/office/powerpoint/2010/main" val="3318189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9B02FF-2B31-405B-94E8-7DB46EE1CE5E}"/>
              </a:ext>
            </a:extLst>
          </p:cNvPr>
          <p:cNvSpPr>
            <a:spLocks noGrp="1"/>
          </p:cNvSpPr>
          <p:nvPr>
            <p:ph type="title"/>
          </p:nvPr>
        </p:nvSpPr>
        <p:spPr/>
        <p:txBody>
          <a:bodyPr/>
          <a:lstStyle/>
          <a:p>
            <a:r>
              <a:rPr lang="ja-JP" altLang="en-US">
                <a:ea typeface="ＭＳ Ｐゴシック"/>
                <a:cs typeface="Calibri Light"/>
              </a:rPr>
              <a:t>体力を追加</a:t>
            </a:r>
            <a:endParaRPr kumimoji="1" lang="ja-JP" altLang="en-US"/>
          </a:p>
        </p:txBody>
      </p:sp>
      <p:pic>
        <p:nvPicPr>
          <p:cNvPr id="8" name="図 8" descr="スクリーンショットの画面&#10;&#10;高い精度で生成された説明">
            <a:extLst>
              <a:ext uri="{FF2B5EF4-FFF2-40B4-BE49-F238E27FC236}">
                <a16:creationId xmlns:a16="http://schemas.microsoft.com/office/drawing/2014/main" id="{275A2C73-C902-41E7-9DFF-EE105EC09D6E}"/>
              </a:ext>
            </a:extLst>
          </p:cNvPr>
          <p:cNvPicPr>
            <a:picLocks noGrp="1" noChangeAspect="1"/>
          </p:cNvPicPr>
          <p:nvPr>
            <p:ph idx="1"/>
          </p:nvPr>
        </p:nvPicPr>
        <p:blipFill rotWithShape="1">
          <a:blip r:embed="rId2"/>
          <a:srcRect l="27153" t="25176" r="41060" b="29391"/>
          <a:stretch/>
        </p:blipFill>
        <p:spPr>
          <a:xfrm>
            <a:off x="821364" y="1859874"/>
            <a:ext cx="5103642" cy="3911270"/>
          </a:xfrm>
        </p:spPr>
      </p:pic>
      <p:sp>
        <p:nvSpPr>
          <p:cNvPr id="10" name="テキスト ボックス 9">
            <a:extLst>
              <a:ext uri="{FF2B5EF4-FFF2-40B4-BE49-F238E27FC236}">
                <a16:creationId xmlns:a16="http://schemas.microsoft.com/office/drawing/2014/main" id="{AAEAAF0C-ACE0-4625-A57D-9DB9C595071F}"/>
              </a:ext>
            </a:extLst>
          </p:cNvPr>
          <p:cNvSpPr txBox="1"/>
          <p:nvPr/>
        </p:nvSpPr>
        <p:spPr>
          <a:xfrm>
            <a:off x="4044099" y="5571242"/>
            <a:ext cx="4322189" cy="523220"/>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a:solidFill>
                  <a:schemeClr val="bg1"/>
                </a:solidFill>
                <a:ea typeface="ＭＳ Ｐゴシック"/>
                <a:cs typeface="Calibri"/>
              </a:rPr>
              <a:t>HPの値が叩く回数になるよ</a:t>
            </a:r>
            <a:endParaRPr lang="ja-JP" altLang="en-US" sz="2800" dirty="0">
              <a:solidFill>
                <a:schemeClr val="bg1"/>
              </a:solidFill>
              <a:ea typeface="ＭＳ Ｐゴシック"/>
              <a:cs typeface="Calibri"/>
            </a:endParaRPr>
          </a:p>
        </p:txBody>
      </p:sp>
    </p:spTree>
    <p:extLst>
      <p:ext uri="{BB962C8B-B14F-4D97-AF65-F5344CB8AC3E}">
        <p14:creationId xmlns:p14="http://schemas.microsoft.com/office/powerpoint/2010/main" val="4049071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8CEE2C-D58C-413E-BE40-6276B2466C16}"/>
              </a:ext>
            </a:extLst>
          </p:cNvPr>
          <p:cNvSpPr>
            <a:spLocks noGrp="1"/>
          </p:cNvSpPr>
          <p:nvPr>
            <p:ph type="title"/>
          </p:nvPr>
        </p:nvSpPr>
        <p:spPr/>
        <p:txBody>
          <a:bodyPr/>
          <a:lstStyle/>
          <a:p>
            <a:r>
              <a:rPr lang="ja-JP" altLang="en-US">
                <a:ea typeface="ＭＳ Ｐゴシック"/>
                <a:cs typeface="Calibri Light"/>
              </a:rPr>
              <a:t>ステージとビデオ</a:t>
            </a:r>
            <a:endParaRPr kumimoji="1" lang="ja-JP" altLang="en-US"/>
          </a:p>
        </p:txBody>
      </p:sp>
      <p:pic>
        <p:nvPicPr>
          <p:cNvPr id="4" name="図 4" descr="スクリーンショットの画面&#10;&#10;高い精度で生成された説明">
            <a:extLst>
              <a:ext uri="{FF2B5EF4-FFF2-40B4-BE49-F238E27FC236}">
                <a16:creationId xmlns:a16="http://schemas.microsoft.com/office/drawing/2014/main" id="{7420E7F3-6B2C-46E7-9B86-C2F6AA35DFCE}"/>
              </a:ext>
            </a:extLst>
          </p:cNvPr>
          <p:cNvPicPr>
            <a:picLocks noGrp="1" noChangeAspect="1"/>
          </p:cNvPicPr>
          <p:nvPr>
            <p:ph idx="1"/>
          </p:nvPr>
        </p:nvPicPr>
        <p:blipFill rotWithShape="1">
          <a:blip r:embed="rId2"/>
          <a:srcRect l="28598" t="22248" r="42631" b="15925"/>
          <a:stretch/>
        </p:blipFill>
        <p:spPr>
          <a:xfrm>
            <a:off x="821364" y="1845734"/>
            <a:ext cx="3548192" cy="4090071"/>
          </a:xfrm>
        </p:spPr>
      </p:pic>
      <p:sp>
        <p:nvSpPr>
          <p:cNvPr id="6" name="テキスト ボックス 5">
            <a:extLst>
              <a:ext uri="{FF2B5EF4-FFF2-40B4-BE49-F238E27FC236}">
                <a16:creationId xmlns:a16="http://schemas.microsoft.com/office/drawing/2014/main" id="{C1F5D4FA-04CE-431B-BBD4-0D2144C689D1}"/>
              </a:ext>
            </a:extLst>
          </p:cNvPr>
          <p:cNvSpPr txBox="1"/>
          <p:nvPr/>
        </p:nvSpPr>
        <p:spPr>
          <a:xfrm>
            <a:off x="4477732" y="2931736"/>
            <a:ext cx="431276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a:ea typeface="ＭＳ Ｐゴシック"/>
                <a:cs typeface="Calibri"/>
              </a:rPr>
              <a:t>これで旗を押したときに白い背景になって、ビデオが入るようになるよ</a:t>
            </a:r>
            <a:endParaRPr lang="ja-JP" altLang="en-US" sz="2800" dirty="0">
              <a:ea typeface="ＭＳ Ｐゴシック"/>
              <a:cs typeface="Calibri"/>
            </a:endParaRPr>
          </a:p>
        </p:txBody>
      </p:sp>
    </p:spTree>
    <p:extLst>
      <p:ext uri="{BB962C8B-B14F-4D97-AF65-F5344CB8AC3E}">
        <p14:creationId xmlns:p14="http://schemas.microsoft.com/office/powerpoint/2010/main" val="2492367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CCD1BE-2300-476E-B79C-D8B75761A731}"/>
              </a:ext>
            </a:extLst>
          </p:cNvPr>
          <p:cNvSpPr>
            <a:spLocks noGrp="1"/>
          </p:cNvSpPr>
          <p:nvPr>
            <p:ph type="title"/>
          </p:nvPr>
        </p:nvSpPr>
        <p:spPr/>
        <p:txBody>
          <a:bodyPr/>
          <a:lstStyle/>
          <a:p>
            <a:r>
              <a:rPr lang="ja-JP" altLang="en-US">
                <a:ea typeface="ＭＳ Ｐゴシック"/>
                <a:cs typeface="Calibri Light"/>
              </a:rPr>
              <a:t>セリフと表示</a:t>
            </a:r>
            <a:endParaRPr kumimoji="1" lang="ja-JP" altLang="en-US"/>
          </a:p>
        </p:txBody>
      </p:sp>
      <p:pic>
        <p:nvPicPr>
          <p:cNvPr id="4" name="図 4" descr="スクリーンショットの画面&#10;&#10;高い精度で生成された説明">
            <a:extLst>
              <a:ext uri="{FF2B5EF4-FFF2-40B4-BE49-F238E27FC236}">
                <a16:creationId xmlns:a16="http://schemas.microsoft.com/office/drawing/2014/main" id="{EA4E6442-0C27-4A18-9EB1-1B99970E408F}"/>
              </a:ext>
            </a:extLst>
          </p:cNvPr>
          <p:cNvPicPr>
            <a:picLocks noGrp="1" noChangeAspect="1"/>
          </p:cNvPicPr>
          <p:nvPr>
            <p:ph idx="1"/>
          </p:nvPr>
        </p:nvPicPr>
        <p:blipFill rotWithShape="1">
          <a:blip r:embed="rId2"/>
          <a:srcRect l="30798" t="19906" r="42443" b="8665"/>
          <a:stretch/>
        </p:blipFill>
        <p:spPr>
          <a:xfrm>
            <a:off x="821364" y="1911722"/>
            <a:ext cx="2897727" cy="4146448"/>
          </a:xfrm>
        </p:spPr>
      </p:pic>
      <p:sp>
        <p:nvSpPr>
          <p:cNvPr id="6" name="テキスト ボックス 5">
            <a:extLst>
              <a:ext uri="{FF2B5EF4-FFF2-40B4-BE49-F238E27FC236}">
                <a16:creationId xmlns:a16="http://schemas.microsoft.com/office/drawing/2014/main" id="{BA214CCD-D395-486D-8EC4-D12E1A0A8F49}"/>
              </a:ext>
            </a:extLst>
          </p:cNvPr>
          <p:cNvSpPr txBox="1"/>
          <p:nvPr/>
        </p:nvSpPr>
        <p:spPr>
          <a:xfrm>
            <a:off x="3897983" y="2121031"/>
            <a:ext cx="4817096"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a:ea typeface="ＭＳ Ｐゴシック"/>
                <a:cs typeface="Calibri"/>
              </a:rPr>
              <a:t>①「○○と言う」と「表示する」をつなぐとこのブロックは終わり。</a:t>
            </a:r>
            <a:endParaRPr lang="ja-JP" altLang="en-US" sz="2800" dirty="0">
              <a:ea typeface="ＭＳ Ｐゴシック"/>
              <a:cs typeface="Calibri"/>
            </a:endParaRPr>
          </a:p>
          <a:p>
            <a:endParaRPr lang="ja-JP" altLang="en-US" sz="2800" dirty="0">
              <a:ea typeface="ＭＳ Ｐゴシック"/>
              <a:cs typeface="Calibri"/>
            </a:endParaRPr>
          </a:p>
          <a:p>
            <a:r>
              <a:rPr lang="ja-JP" altLang="en-US" sz="2800">
                <a:ea typeface="ＭＳ Ｐゴシック"/>
                <a:cs typeface="Calibri"/>
              </a:rPr>
              <a:t>②好きなセリフを入れてみよう</a:t>
            </a:r>
            <a:endParaRPr lang="ja-JP" altLang="en-US" sz="2800" dirty="0">
              <a:ea typeface="ＭＳ Ｐゴシック"/>
              <a:cs typeface="Calibri"/>
            </a:endParaRPr>
          </a:p>
        </p:txBody>
      </p:sp>
    </p:spTree>
    <p:extLst>
      <p:ext uri="{BB962C8B-B14F-4D97-AF65-F5344CB8AC3E}">
        <p14:creationId xmlns:p14="http://schemas.microsoft.com/office/powerpoint/2010/main" val="628558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03D1B4-7332-46D3-8D7D-726712393B2C}"/>
              </a:ext>
            </a:extLst>
          </p:cNvPr>
          <p:cNvSpPr>
            <a:spLocks noGrp="1"/>
          </p:cNvSpPr>
          <p:nvPr>
            <p:ph type="title"/>
          </p:nvPr>
        </p:nvSpPr>
        <p:spPr/>
        <p:txBody>
          <a:bodyPr/>
          <a:lstStyle/>
          <a:p>
            <a:r>
              <a:rPr lang="ja-JP" altLang="en-US">
                <a:ea typeface="ＭＳ Ｐゴシック"/>
                <a:cs typeface="Calibri Light"/>
              </a:rPr>
              <a:t>音の追加</a:t>
            </a:r>
            <a:endParaRPr kumimoji="1" lang="ja-JP" altLang="en-US"/>
          </a:p>
        </p:txBody>
      </p:sp>
      <p:sp>
        <p:nvSpPr>
          <p:cNvPr id="3" name="コンテンツ プレースホルダー 2">
            <a:extLst>
              <a:ext uri="{FF2B5EF4-FFF2-40B4-BE49-F238E27FC236}">
                <a16:creationId xmlns:a16="http://schemas.microsoft.com/office/drawing/2014/main" id="{E610B4AF-ADB1-456A-A388-4DC88BEBD64B}"/>
              </a:ext>
            </a:extLst>
          </p:cNvPr>
          <p:cNvSpPr>
            <a:spLocks noGrp="1"/>
          </p:cNvSpPr>
          <p:nvPr>
            <p:ph idx="1"/>
          </p:nvPr>
        </p:nvSpPr>
        <p:spPr/>
        <p:txBody>
          <a:bodyPr vert="horz" lIns="0" tIns="45720" rIns="0" bIns="45720" rtlCol="0" anchor="t">
            <a:normAutofit/>
          </a:bodyPr>
          <a:lstStyle/>
          <a:p>
            <a:pPr marL="0" indent="0">
              <a:buNone/>
            </a:pPr>
            <a:r>
              <a:rPr lang="ja-JP" altLang="en-US" sz="2800">
                <a:ea typeface="ＭＳ Ｐゴシック"/>
                <a:cs typeface="Calibri"/>
              </a:rPr>
              <a:t>敵にHITした時の音とクリアした時の音を追加しよう！</a:t>
            </a:r>
          </a:p>
          <a:p>
            <a:pPr marL="0" indent="0">
              <a:buNone/>
            </a:pPr>
            <a:endParaRPr lang="ja-JP" altLang="en-US" sz="2800" dirty="0">
              <a:ea typeface="ＭＳ Ｐゴシック"/>
              <a:cs typeface="Calibri" panose="020F0502020204030204"/>
            </a:endParaRPr>
          </a:p>
        </p:txBody>
      </p:sp>
      <p:pic>
        <p:nvPicPr>
          <p:cNvPr id="4" name="図 4" descr="パソコン画面のスクリーンショット&#10;&#10;高い精度で生成された説明">
            <a:extLst>
              <a:ext uri="{FF2B5EF4-FFF2-40B4-BE49-F238E27FC236}">
                <a16:creationId xmlns:a16="http://schemas.microsoft.com/office/drawing/2014/main" id="{65BF6C9A-52DE-42C7-8F79-8297853A59E3}"/>
              </a:ext>
            </a:extLst>
          </p:cNvPr>
          <p:cNvPicPr>
            <a:picLocks noChangeAspect="1"/>
          </p:cNvPicPr>
          <p:nvPr/>
        </p:nvPicPr>
        <p:blipFill rotWithShape="1">
          <a:blip r:embed="rId2"/>
          <a:srcRect t="9023" r="32902" b="-150"/>
          <a:stretch/>
        </p:blipFill>
        <p:spPr>
          <a:xfrm>
            <a:off x="824845" y="2669627"/>
            <a:ext cx="4845382" cy="3540705"/>
          </a:xfrm>
          <a:prstGeom prst="rect">
            <a:avLst/>
          </a:prstGeom>
        </p:spPr>
      </p:pic>
      <p:sp>
        <p:nvSpPr>
          <p:cNvPr id="6" name="テキスト ボックス 5">
            <a:extLst>
              <a:ext uri="{FF2B5EF4-FFF2-40B4-BE49-F238E27FC236}">
                <a16:creationId xmlns:a16="http://schemas.microsoft.com/office/drawing/2014/main" id="{DEB0C0CF-42D0-4671-800D-B607E5C8BBC7}"/>
              </a:ext>
            </a:extLst>
          </p:cNvPr>
          <p:cNvSpPr txBox="1"/>
          <p:nvPr/>
        </p:nvSpPr>
        <p:spPr>
          <a:xfrm>
            <a:off x="1333893" y="3115560"/>
            <a:ext cx="2865749" cy="523220"/>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a:solidFill>
                  <a:schemeClr val="bg1"/>
                </a:solidFill>
                <a:ea typeface="ＭＳ Ｐゴシック"/>
                <a:cs typeface="Calibri"/>
              </a:rPr>
              <a:t>①↑音をクリック</a:t>
            </a:r>
            <a:endParaRPr lang="ja-JP" altLang="en-US" sz="2800" dirty="0">
              <a:solidFill>
                <a:schemeClr val="bg1"/>
              </a:solidFill>
              <a:ea typeface="ＭＳ Ｐゴシック"/>
              <a:cs typeface="Calibri"/>
            </a:endParaRPr>
          </a:p>
        </p:txBody>
      </p:sp>
      <p:sp>
        <p:nvSpPr>
          <p:cNvPr id="7" name="正方形/長方形 6">
            <a:extLst>
              <a:ext uri="{FF2B5EF4-FFF2-40B4-BE49-F238E27FC236}">
                <a16:creationId xmlns:a16="http://schemas.microsoft.com/office/drawing/2014/main" id="{53065F6D-7158-4865-8D18-719FE8712EBE}"/>
              </a:ext>
            </a:extLst>
          </p:cNvPr>
          <p:cNvSpPr/>
          <p:nvPr/>
        </p:nvSpPr>
        <p:spPr>
          <a:xfrm>
            <a:off x="1043134" y="5872014"/>
            <a:ext cx="292232" cy="348792"/>
          </a:xfrm>
          <a:prstGeom prst="rect">
            <a:avLst/>
          </a:prstGeom>
          <a:noFill/>
          <a:ln w="571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テキスト ボックス 7">
            <a:extLst>
              <a:ext uri="{FF2B5EF4-FFF2-40B4-BE49-F238E27FC236}">
                <a16:creationId xmlns:a16="http://schemas.microsoft.com/office/drawing/2014/main" id="{74E7FD1B-E26B-478B-8223-85361945FE32}"/>
              </a:ext>
            </a:extLst>
          </p:cNvPr>
          <p:cNvSpPr txBox="1"/>
          <p:nvPr/>
        </p:nvSpPr>
        <p:spPr>
          <a:xfrm>
            <a:off x="497853" y="5343232"/>
            <a:ext cx="2535810" cy="523220"/>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a:solidFill>
                  <a:schemeClr val="bg1"/>
                </a:solidFill>
                <a:ea typeface="ＭＳ Ｐゴシック"/>
                <a:cs typeface="Calibri"/>
              </a:rPr>
              <a:t>②↓をクリック</a:t>
            </a:r>
            <a:endParaRPr lang="ja-JP" altLang="en-US" sz="2800" dirty="0">
              <a:solidFill>
                <a:schemeClr val="bg1"/>
              </a:solidFill>
              <a:ea typeface="ＭＳ Ｐゴシック"/>
              <a:cs typeface="Calibri"/>
            </a:endParaRPr>
          </a:p>
        </p:txBody>
      </p:sp>
    </p:spTree>
    <p:extLst>
      <p:ext uri="{BB962C8B-B14F-4D97-AF65-F5344CB8AC3E}">
        <p14:creationId xmlns:p14="http://schemas.microsoft.com/office/powerpoint/2010/main" val="575329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F156DF-1100-4BF9-9F5A-090900EB43B4}"/>
              </a:ext>
            </a:extLst>
          </p:cNvPr>
          <p:cNvSpPr>
            <a:spLocks noGrp="1"/>
          </p:cNvSpPr>
          <p:nvPr>
            <p:ph type="title"/>
          </p:nvPr>
        </p:nvSpPr>
        <p:spPr/>
        <p:txBody>
          <a:bodyPr/>
          <a:lstStyle/>
          <a:p>
            <a:r>
              <a:rPr lang="ja-JP" altLang="en-US">
                <a:ea typeface="ＭＳ Ｐゴシック"/>
                <a:cs typeface="Calibri Light"/>
              </a:rPr>
              <a:t>音の追加</a:t>
            </a:r>
            <a:endParaRPr kumimoji="1" lang="ja-JP" altLang="en-US"/>
          </a:p>
        </p:txBody>
      </p:sp>
      <p:pic>
        <p:nvPicPr>
          <p:cNvPr id="4" name="図 4" descr="草, 座る, ホワイト, カラフル が含まれている画像&#10;&#10;非常に高い精度で生成された説明">
            <a:extLst>
              <a:ext uri="{FF2B5EF4-FFF2-40B4-BE49-F238E27FC236}">
                <a16:creationId xmlns:a16="http://schemas.microsoft.com/office/drawing/2014/main" id="{234CD743-2003-4EC5-BA88-7F0F77A16F28}"/>
              </a:ext>
            </a:extLst>
          </p:cNvPr>
          <p:cNvPicPr>
            <a:picLocks noGrp="1" noChangeAspect="1"/>
          </p:cNvPicPr>
          <p:nvPr>
            <p:ph idx="1"/>
          </p:nvPr>
        </p:nvPicPr>
        <p:blipFill rotWithShape="1">
          <a:blip r:embed="rId2"/>
          <a:srcRect l="-346" t="8782" r="32700" b="77400"/>
          <a:stretch/>
        </p:blipFill>
        <p:spPr>
          <a:xfrm>
            <a:off x="621029" y="1836307"/>
            <a:ext cx="8188881" cy="900003"/>
          </a:xfrm>
        </p:spPr>
      </p:pic>
      <p:sp>
        <p:nvSpPr>
          <p:cNvPr id="6" name="テキスト ボックス 5">
            <a:extLst>
              <a:ext uri="{FF2B5EF4-FFF2-40B4-BE49-F238E27FC236}">
                <a16:creationId xmlns:a16="http://schemas.microsoft.com/office/drawing/2014/main" id="{8BC6BB54-6DDE-43BE-B8DA-E554960EDEB4}"/>
              </a:ext>
            </a:extLst>
          </p:cNvPr>
          <p:cNvSpPr txBox="1"/>
          <p:nvPr/>
        </p:nvSpPr>
        <p:spPr>
          <a:xfrm>
            <a:off x="669303" y="3096705"/>
            <a:ext cx="370002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a:ea typeface="ＭＳ Ｐゴシック"/>
                <a:cs typeface="Calibri"/>
              </a:rPr>
              <a:t>「効果」からCrunchとWinを探して追加しよう</a:t>
            </a:r>
            <a:endParaRPr lang="ja-JP" altLang="en-US" sz="2800" dirty="0">
              <a:ea typeface="ＭＳ Ｐゴシック"/>
              <a:cs typeface="Calibri"/>
            </a:endParaRPr>
          </a:p>
        </p:txBody>
      </p:sp>
      <p:pic>
        <p:nvPicPr>
          <p:cNvPr id="7" name="図 7" descr="スクリーンショット, 抽象 が含まれている画像&#10;&#10;非常に高い精度で生成された説明">
            <a:extLst>
              <a:ext uri="{FF2B5EF4-FFF2-40B4-BE49-F238E27FC236}">
                <a16:creationId xmlns:a16="http://schemas.microsoft.com/office/drawing/2014/main" id="{AA2240DB-3BD6-440B-8FC5-6AE8916E7CAE}"/>
              </a:ext>
            </a:extLst>
          </p:cNvPr>
          <p:cNvPicPr>
            <a:picLocks noChangeAspect="1"/>
          </p:cNvPicPr>
          <p:nvPr/>
        </p:nvPicPr>
        <p:blipFill rotWithShape="1">
          <a:blip r:embed="rId3"/>
          <a:srcRect t="15385" r="91752" b="39744"/>
          <a:stretch/>
        </p:blipFill>
        <p:spPr>
          <a:xfrm>
            <a:off x="7159658" y="2895870"/>
            <a:ext cx="1121792" cy="3271565"/>
          </a:xfrm>
          <a:prstGeom prst="rect">
            <a:avLst/>
          </a:prstGeom>
        </p:spPr>
      </p:pic>
    </p:spTree>
    <p:extLst>
      <p:ext uri="{BB962C8B-B14F-4D97-AF65-F5344CB8AC3E}">
        <p14:creationId xmlns:p14="http://schemas.microsoft.com/office/powerpoint/2010/main" val="3505235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D26C4B-CF31-434E-A050-7BEC0D66244D}"/>
              </a:ext>
            </a:extLst>
          </p:cNvPr>
          <p:cNvSpPr>
            <a:spLocks noGrp="1"/>
          </p:cNvSpPr>
          <p:nvPr>
            <p:ph type="title"/>
          </p:nvPr>
        </p:nvSpPr>
        <p:spPr/>
        <p:txBody>
          <a:bodyPr/>
          <a:lstStyle/>
          <a:p>
            <a:r>
              <a:rPr lang="ja-JP" altLang="en-US">
                <a:ea typeface="ＭＳ Ｐゴシック"/>
                <a:cs typeface="Calibri Light"/>
              </a:rPr>
              <a:t>モーションセンサーの設定</a:t>
            </a:r>
            <a:endParaRPr kumimoji="1" lang="ja-JP" altLang="en-US"/>
          </a:p>
        </p:txBody>
      </p:sp>
      <p:pic>
        <p:nvPicPr>
          <p:cNvPr id="4" name="図 4" descr="パソコン画面のスクリーンショット&#10;&#10;高い精度で生成された説明">
            <a:extLst>
              <a:ext uri="{FF2B5EF4-FFF2-40B4-BE49-F238E27FC236}">
                <a16:creationId xmlns:a16="http://schemas.microsoft.com/office/drawing/2014/main" id="{751D4DFC-6B47-4654-9725-75BBD347C072}"/>
              </a:ext>
            </a:extLst>
          </p:cNvPr>
          <p:cNvPicPr>
            <a:picLocks noGrp="1" noChangeAspect="1"/>
          </p:cNvPicPr>
          <p:nvPr>
            <p:ph idx="1"/>
          </p:nvPr>
        </p:nvPicPr>
        <p:blipFill rotWithShape="1">
          <a:blip r:embed="rId2"/>
          <a:srcRect l="20742" t="21663" r="46402" b="58314"/>
          <a:stretch/>
        </p:blipFill>
        <p:spPr>
          <a:xfrm>
            <a:off x="788371" y="1987136"/>
            <a:ext cx="7615894" cy="2488302"/>
          </a:xfrm>
        </p:spPr>
      </p:pic>
      <p:sp>
        <p:nvSpPr>
          <p:cNvPr id="6" name="テキスト ボックス 5">
            <a:extLst>
              <a:ext uri="{FF2B5EF4-FFF2-40B4-BE49-F238E27FC236}">
                <a16:creationId xmlns:a16="http://schemas.microsoft.com/office/drawing/2014/main" id="{EAF993A3-6B6E-4D6B-A14F-26B9C1565ED3}"/>
              </a:ext>
            </a:extLst>
          </p:cNvPr>
          <p:cNvSpPr txBox="1"/>
          <p:nvPr/>
        </p:nvSpPr>
        <p:spPr>
          <a:xfrm>
            <a:off x="787138" y="481709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ja-JP" altLang="en-US" dirty="0">
              <a:ea typeface="ＭＳ Ｐゴシック"/>
              <a:cs typeface="Calibri"/>
            </a:endParaRPr>
          </a:p>
        </p:txBody>
      </p:sp>
      <p:sp>
        <p:nvSpPr>
          <p:cNvPr id="7" name="正方形/長方形 6">
            <a:extLst>
              <a:ext uri="{FF2B5EF4-FFF2-40B4-BE49-F238E27FC236}">
                <a16:creationId xmlns:a16="http://schemas.microsoft.com/office/drawing/2014/main" id="{5EB3C2A9-ED1A-4F22-A4FF-9F5EECB3E76B}"/>
              </a:ext>
            </a:extLst>
          </p:cNvPr>
          <p:cNvSpPr/>
          <p:nvPr/>
        </p:nvSpPr>
        <p:spPr>
          <a:xfrm>
            <a:off x="5718829" y="2714035"/>
            <a:ext cx="914400" cy="914400"/>
          </a:xfrm>
          <a:prstGeom prst="rect">
            <a:avLst/>
          </a:prstGeom>
          <a:noFill/>
          <a:ln w="571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矢印: 上 7">
            <a:extLst>
              <a:ext uri="{FF2B5EF4-FFF2-40B4-BE49-F238E27FC236}">
                <a16:creationId xmlns:a16="http://schemas.microsoft.com/office/drawing/2014/main" id="{E1F47340-7D91-4577-9531-CFF213B21849}"/>
              </a:ext>
            </a:extLst>
          </p:cNvPr>
          <p:cNvSpPr/>
          <p:nvPr/>
        </p:nvSpPr>
        <p:spPr>
          <a:xfrm>
            <a:off x="5878626" y="3663891"/>
            <a:ext cx="485480" cy="980387"/>
          </a:xfrm>
          <a:prstGeom prst="upArrow">
            <a:avLst/>
          </a:prstGeom>
          <a:solidFill>
            <a:srgbClr val="0070C0"/>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テキスト ボックス 8">
            <a:extLst>
              <a:ext uri="{FF2B5EF4-FFF2-40B4-BE49-F238E27FC236}">
                <a16:creationId xmlns:a16="http://schemas.microsoft.com/office/drawing/2014/main" id="{92A2B2ED-E062-4297-974D-550EEC7B1C8C}"/>
              </a:ext>
            </a:extLst>
          </p:cNvPr>
          <p:cNvSpPr txBox="1"/>
          <p:nvPr/>
        </p:nvSpPr>
        <p:spPr>
          <a:xfrm>
            <a:off x="5137313" y="4609411"/>
            <a:ext cx="1965489" cy="646331"/>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3600">
                <a:solidFill>
                  <a:schemeClr val="bg1"/>
                </a:solidFill>
                <a:ea typeface="ＭＳ Ｐゴシック"/>
                <a:cs typeface="Calibri"/>
              </a:rPr>
              <a:t>20にする</a:t>
            </a:r>
            <a:endParaRPr lang="ja-JP" altLang="en-US" sz="3600" dirty="0">
              <a:solidFill>
                <a:schemeClr val="bg1"/>
              </a:solidFill>
              <a:ea typeface="ＭＳ Ｐゴシック"/>
              <a:cs typeface="Calibri"/>
            </a:endParaRPr>
          </a:p>
        </p:txBody>
      </p:sp>
    </p:spTree>
    <p:extLst>
      <p:ext uri="{BB962C8B-B14F-4D97-AF65-F5344CB8AC3E}">
        <p14:creationId xmlns:p14="http://schemas.microsoft.com/office/powerpoint/2010/main" val="601203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8C5D6B-2204-4CCB-B427-953A97F58D3C}"/>
              </a:ext>
            </a:extLst>
          </p:cNvPr>
          <p:cNvSpPr>
            <a:spLocks noGrp="1"/>
          </p:cNvSpPr>
          <p:nvPr>
            <p:ph type="title"/>
          </p:nvPr>
        </p:nvSpPr>
        <p:spPr/>
        <p:txBody>
          <a:bodyPr/>
          <a:lstStyle/>
          <a:p>
            <a:r>
              <a:rPr lang="ja-JP" altLang="en-US" dirty="0">
                <a:ea typeface="ＭＳ Ｐゴシック"/>
                <a:cs typeface="Calibri Light"/>
              </a:rPr>
              <a:t>Scratchでモーションセンサーを使おう</a:t>
            </a:r>
          </a:p>
        </p:txBody>
      </p:sp>
      <p:pic>
        <p:nvPicPr>
          <p:cNvPr id="3" name="図 4" descr="パソコン画面のスクリーンショット&#10;&#10;高い精度で生成された説明">
            <a:extLst>
              <a:ext uri="{FF2B5EF4-FFF2-40B4-BE49-F238E27FC236}">
                <a16:creationId xmlns:a16="http://schemas.microsoft.com/office/drawing/2014/main" id="{F27D619A-1E16-4AFE-9971-558836376154}"/>
              </a:ext>
            </a:extLst>
          </p:cNvPr>
          <p:cNvPicPr>
            <a:picLocks noGrp="1" noChangeAspect="1"/>
          </p:cNvPicPr>
          <p:nvPr>
            <p:ph idx="1"/>
          </p:nvPr>
        </p:nvPicPr>
        <p:blipFill rotWithShape="1">
          <a:blip r:embed="rId2"/>
          <a:srcRect l="-188" t="3513" r="70207" b="57728"/>
          <a:stretch/>
        </p:blipFill>
        <p:spPr>
          <a:xfrm>
            <a:off x="910998" y="1822167"/>
            <a:ext cx="5778809" cy="3996239"/>
          </a:xfrm>
        </p:spPr>
      </p:pic>
      <p:sp>
        <p:nvSpPr>
          <p:cNvPr id="6" name="テキスト ボックス 5">
            <a:extLst>
              <a:ext uri="{FF2B5EF4-FFF2-40B4-BE49-F238E27FC236}">
                <a16:creationId xmlns:a16="http://schemas.microsoft.com/office/drawing/2014/main" id="{12F01A7C-4473-4B92-B3DB-E6F241E6A97D}"/>
              </a:ext>
            </a:extLst>
          </p:cNvPr>
          <p:cNvSpPr txBox="1"/>
          <p:nvPr/>
        </p:nvSpPr>
        <p:spPr>
          <a:xfrm>
            <a:off x="3332375" y="5043340"/>
            <a:ext cx="4265628" cy="523220"/>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a:solidFill>
                  <a:schemeClr val="bg1"/>
                </a:solidFill>
                <a:ea typeface="ＭＳ Ｐゴシック"/>
                <a:cs typeface="Calibri"/>
              </a:rPr>
              <a:t>ファイルから新規をクリック</a:t>
            </a:r>
            <a:endParaRPr lang="ja-JP" altLang="en-US" sz="2800" dirty="0">
              <a:solidFill>
                <a:schemeClr val="bg1"/>
              </a:solidFill>
              <a:ea typeface="ＭＳ Ｐゴシック"/>
              <a:cs typeface="Calibri"/>
            </a:endParaRPr>
          </a:p>
        </p:txBody>
      </p:sp>
    </p:spTree>
    <p:extLst>
      <p:ext uri="{BB962C8B-B14F-4D97-AF65-F5344CB8AC3E}">
        <p14:creationId xmlns:p14="http://schemas.microsoft.com/office/powerpoint/2010/main" val="1719099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E7F405-632A-4741-B6CE-9925D165D28B}"/>
              </a:ext>
            </a:extLst>
          </p:cNvPr>
          <p:cNvSpPr>
            <a:spLocks noGrp="1"/>
          </p:cNvSpPr>
          <p:nvPr>
            <p:ph type="title"/>
          </p:nvPr>
        </p:nvSpPr>
        <p:spPr/>
        <p:txBody>
          <a:bodyPr/>
          <a:lstStyle/>
          <a:p>
            <a:r>
              <a:rPr lang="ja-JP" altLang="en-US">
                <a:ea typeface="ＭＳ Ｐゴシック"/>
                <a:cs typeface="Calibri Light"/>
              </a:rPr>
              <a:t>HPと音の設定</a:t>
            </a:r>
            <a:endParaRPr kumimoji="1" lang="ja-JP" altLang="en-US"/>
          </a:p>
        </p:txBody>
      </p:sp>
      <p:pic>
        <p:nvPicPr>
          <p:cNvPr id="8" name="図 8" descr="パソコン画面のスクリーンショット&#10;&#10;高い精度で生成された説明">
            <a:extLst>
              <a:ext uri="{FF2B5EF4-FFF2-40B4-BE49-F238E27FC236}">
                <a16:creationId xmlns:a16="http://schemas.microsoft.com/office/drawing/2014/main" id="{2E33DD7B-140C-42F8-84A1-10640BC43F34}"/>
              </a:ext>
            </a:extLst>
          </p:cNvPr>
          <p:cNvPicPr>
            <a:picLocks noGrp="1" noChangeAspect="1"/>
          </p:cNvPicPr>
          <p:nvPr>
            <p:ph idx="1"/>
          </p:nvPr>
        </p:nvPicPr>
        <p:blipFill rotWithShape="1">
          <a:blip r:embed="rId2"/>
          <a:srcRect l="21370" t="21428" r="47157" b="42272"/>
          <a:stretch/>
        </p:blipFill>
        <p:spPr>
          <a:xfrm>
            <a:off x="1424680" y="1897582"/>
            <a:ext cx="6409250" cy="3958580"/>
          </a:xfrm>
        </p:spPr>
      </p:pic>
      <p:sp>
        <p:nvSpPr>
          <p:cNvPr id="10" name="テキスト ボックス 9">
            <a:extLst>
              <a:ext uri="{FF2B5EF4-FFF2-40B4-BE49-F238E27FC236}">
                <a16:creationId xmlns:a16="http://schemas.microsoft.com/office/drawing/2014/main" id="{6B5A93FD-8AE3-4219-8A73-7A22AF9E34D0}"/>
              </a:ext>
            </a:extLst>
          </p:cNvPr>
          <p:cNvSpPr txBox="1"/>
          <p:nvPr/>
        </p:nvSpPr>
        <p:spPr>
          <a:xfrm>
            <a:off x="4666268" y="5368565"/>
            <a:ext cx="3770721" cy="523220"/>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a:solidFill>
                  <a:schemeClr val="bg1"/>
                </a:solidFill>
                <a:ea typeface="ＭＳ Ｐゴシック"/>
                <a:cs typeface="Calibri"/>
              </a:rPr>
              <a:t>「-」は特に半角注意！</a:t>
            </a:r>
            <a:endParaRPr lang="ja-JP" altLang="en-US" sz="2800" dirty="0">
              <a:solidFill>
                <a:schemeClr val="bg1"/>
              </a:solidFill>
              <a:ea typeface="ＭＳ Ｐゴシック"/>
              <a:cs typeface="Calibri"/>
            </a:endParaRPr>
          </a:p>
        </p:txBody>
      </p:sp>
    </p:spTree>
    <p:extLst>
      <p:ext uri="{BB962C8B-B14F-4D97-AF65-F5344CB8AC3E}">
        <p14:creationId xmlns:p14="http://schemas.microsoft.com/office/powerpoint/2010/main" val="2851613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6AA4C9-F3CF-43A2-B52B-284362737A3D}"/>
              </a:ext>
            </a:extLst>
          </p:cNvPr>
          <p:cNvSpPr>
            <a:spLocks noGrp="1"/>
          </p:cNvSpPr>
          <p:nvPr>
            <p:ph type="title"/>
          </p:nvPr>
        </p:nvSpPr>
        <p:spPr/>
        <p:txBody>
          <a:bodyPr/>
          <a:lstStyle/>
          <a:p>
            <a:r>
              <a:rPr lang="ja-JP" altLang="en-US">
                <a:ea typeface="ＭＳ Ｐゴシック"/>
                <a:cs typeface="Calibri Light"/>
              </a:rPr>
              <a:t>触れた時の点滅の追加</a:t>
            </a:r>
            <a:endParaRPr kumimoji="1" lang="ja-JP" altLang="en-US"/>
          </a:p>
        </p:txBody>
      </p:sp>
      <p:pic>
        <p:nvPicPr>
          <p:cNvPr id="4" name="図 4" descr="パソコン画面のスクリーンショット&#10;&#10;高い精度で生成された説明">
            <a:extLst>
              <a:ext uri="{FF2B5EF4-FFF2-40B4-BE49-F238E27FC236}">
                <a16:creationId xmlns:a16="http://schemas.microsoft.com/office/drawing/2014/main" id="{460DECE2-55E2-4991-B43E-3A893A7DA637}"/>
              </a:ext>
            </a:extLst>
          </p:cNvPr>
          <p:cNvPicPr>
            <a:picLocks noGrp="1" noChangeAspect="1"/>
          </p:cNvPicPr>
          <p:nvPr>
            <p:ph idx="1"/>
          </p:nvPr>
        </p:nvPicPr>
        <p:blipFill rotWithShape="1">
          <a:blip r:embed="rId2"/>
          <a:srcRect l="21441" t="38407" r="59522" b="7963"/>
          <a:stretch/>
        </p:blipFill>
        <p:spPr>
          <a:xfrm>
            <a:off x="822003" y="1859874"/>
            <a:ext cx="2912410" cy="4396598"/>
          </a:xfrm>
        </p:spPr>
      </p:pic>
      <p:sp>
        <p:nvSpPr>
          <p:cNvPr id="6" name="テキスト ボックス 5">
            <a:extLst>
              <a:ext uri="{FF2B5EF4-FFF2-40B4-BE49-F238E27FC236}">
                <a16:creationId xmlns:a16="http://schemas.microsoft.com/office/drawing/2014/main" id="{2C3102FD-3A9A-4011-8E1D-65D06C90B00D}"/>
              </a:ext>
            </a:extLst>
          </p:cNvPr>
          <p:cNvSpPr txBox="1"/>
          <p:nvPr/>
        </p:nvSpPr>
        <p:spPr>
          <a:xfrm>
            <a:off x="3959258" y="5000920"/>
            <a:ext cx="4656840" cy="954107"/>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a:solidFill>
                  <a:schemeClr val="bg1"/>
                </a:solidFill>
                <a:ea typeface="ＭＳ Ｐゴシック"/>
                <a:cs typeface="Calibri"/>
              </a:rPr>
              <a:t>隠すと表示するを逆にすると敵が消えちゃうよ</a:t>
            </a:r>
            <a:endParaRPr lang="ja-JP" altLang="en-US" sz="2800" dirty="0">
              <a:solidFill>
                <a:schemeClr val="bg1"/>
              </a:solidFill>
              <a:ea typeface="ＭＳ Ｐゴシック"/>
              <a:cs typeface="Calibri"/>
            </a:endParaRPr>
          </a:p>
        </p:txBody>
      </p:sp>
    </p:spTree>
    <p:extLst>
      <p:ext uri="{BB962C8B-B14F-4D97-AF65-F5344CB8AC3E}">
        <p14:creationId xmlns:p14="http://schemas.microsoft.com/office/powerpoint/2010/main" val="181091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DDF2AE-1417-48BD-B524-122C59389344}"/>
              </a:ext>
            </a:extLst>
          </p:cNvPr>
          <p:cNvSpPr>
            <a:spLocks noGrp="1"/>
          </p:cNvSpPr>
          <p:nvPr>
            <p:ph type="title"/>
          </p:nvPr>
        </p:nvSpPr>
        <p:spPr/>
        <p:txBody>
          <a:bodyPr/>
          <a:lstStyle/>
          <a:p>
            <a:r>
              <a:rPr lang="ja-JP" altLang="en-US">
                <a:ea typeface="ＭＳ Ｐゴシック"/>
                <a:cs typeface="Calibri Light"/>
              </a:rPr>
              <a:t>触れた時のセリフの追加</a:t>
            </a:r>
            <a:endParaRPr kumimoji="1" lang="ja-JP" altLang="en-US"/>
          </a:p>
        </p:txBody>
      </p:sp>
      <p:pic>
        <p:nvPicPr>
          <p:cNvPr id="4" name="図 4" descr="コンピューターのスクリーンショット&#10;&#10;高い精度で生成された説明">
            <a:extLst>
              <a:ext uri="{FF2B5EF4-FFF2-40B4-BE49-F238E27FC236}">
                <a16:creationId xmlns:a16="http://schemas.microsoft.com/office/drawing/2014/main" id="{05D25793-638E-4B55-857A-D51A99D6E24A}"/>
              </a:ext>
            </a:extLst>
          </p:cNvPr>
          <p:cNvPicPr>
            <a:picLocks noGrp="1" noChangeAspect="1"/>
          </p:cNvPicPr>
          <p:nvPr>
            <p:ph idx="1"/>
          </p:nvPr>
        </p:nvPicPr>
        <p:blipFill rotWithShape="1">
          <a:blip r:embed="rId2"/>
          <a:srcRect l="21370" t="42506" r="51116" b="24941"/>
          <a:stretch/>
        </p:blipFill>
        <p:spPr>
          <a:xfrm>
            <a:off x="1372832" y="1907008"/>
            <a:ext cx="6399788" cy="4052917"/>
          </a:xfrm>
        </p:spPr>
      </p:pic>
    </p:spTree>
    <p:extLst>
      <p:ext uri="{BB962C8B-B14F-4D97-AF65-F5344CB8AC3E}">
        <p14:creationId xmlns:p14="http://schemas.microsoft.com/office/powerpoint/2010/main" val="1862256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5BEDC0-3EE6-440D-9960-9164C20BB38F}"/>
              </a:ext>
            </a:extLst>
          </p:cNvPr>
          <p:cNvSpPr>
            <a:spLocks noGrp="1"/>
          </p:cNvSpPr>
          <p:nvPr>
            <p:ph type="title"/>
          </p:nvPr>
        </p:nvSpPr>
        <p:spPr/>
        <p:txBody>
          <a:bodyPr/>
          <a:lstStyle/>
          <a:p>
            <a:r>
              <a:rPr lang="ja-JP" altLang="en-US">
                <a:ea typeface="ＭＳ Ｐゴシック"/>
                <a:cs typeface="Calibri Light"/>
              </a:rPr>
              <a:t>HP（体力）が無くなった時</a:t>
            </a:r>
            <a:endParaRPr kumimoji="1" lang="ja-JP" altLang="en-US"/>
          </a:p>
        </p:txBody>
      </p:sp>
      <p:pic>
        <p:nvPicPr>
          <p:cNvPr id="4" name="図 4" descr="地図のスクリーンショットの画面&#10;&#10;高い精度で生成された説明">
            <a:extLst>
              <a:ext uri="{FF2B5EF4-FFF2-40B4-BE49-F238E27FC236}">
                <a16:creationId xmlns:a16="http://schemas.microsoft.com/office/drawing/2014/main" id="{A88E8F0E-9641-4D20-86C6-61D911581C88}"/>
              </a:ext>
            </a:extLst>
          </p:cNvPr>
          <p:cNvPicPr>
            <a:picLocks noGrp="1" noChangeAspect="1"/>
          </p:cNvPicPr>
          <p:nvPr>
            <p:ph idx="1"/>
          </p:nvPr>
        </p:nvPicPr>
        <p:blipFill rotWithShape="1">
          <a:blip r:embed="rId2"/>
          <a:srcRect l="22187" t="25176" r="50928" b="34426"/>
          <a:stretch/>
        </p:blipFill>
        <p:spPr>
          <a:xfrm>
            <a:off x="821364" y="1808027"/>
            <a:ext cx="4830216" cy="3887799"/>
          </a:xfrm>
        </p:spPr>
      </p:pic>
      <p:sp>
        <p:nvSpPr>
          <p:cNvPr id="6" name="テキスト ボックス 5">
            <a:extLst>
              <a:ext uri="{FF2B5EF4-FFF2-40B4-BE49-F238E27FC236}">
                <a16:creationId xmlns:a16="http://schemas.microsoft.com/office/drawing/2014/main" id="{337EB1F7-0670-4783-953C-2241F75FB980}"/>
              </a:ext>
            </a:extLst>
          </p:cNvPr>
          <p:cNvSpPr txBox="1"/>
          <p:nvPr/>
        </p:nvSpPr>
        <p:spPr>
          <a:xfrm>
            <a:off x="3544478" y="5217736"/>
            <a:ext cx="5194168" cy="954107"/>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a:solidFill>
                  <a:schemeClr val="bg1"/>
                </a:solidFill>
                <a:ea typeface="ＭＳ Ｐゴシック"/>
              </a:rPr>
              <a:t>複数のブロックを組み合わせるのでわからなかったら聞いてみよう</a:t>
            </a:r>
            <a:endParaRPr lang="ja-JP" altLang="en-US" sz="2800">
              <a:solidFill>
                <a:schemeClr val="bg1"/>
              </a:solidFill>
              <a:ea typeface="ＭＳ Ｐゴシック"/>
              <a:cs typeface="Calibri"/>
            </a:endParaRPr>
          </a:p>
        </p:txBody>
      </p:sp>
    </p:spTree>
    <p:extLst>
      <p:ext uri="{BB962C8B-B14F-4D97-AF65-F5344CB8AC3E}">
        <p14:creationId xmlns:p14="http://schemas.microsoft.com/office/powerpoint/2010/main" val="2041114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51786E-E903-4A30-B845-727F93A9A4B3}"/>
              </a:ext>
            </a:extLst>
          </p:cNvPr>
          <p:cNvSpPr>
            <a:spLocks noGrp="1"/>
          </p:cNvSpPr>
          <p:nvPr>
            <p:ph type="title"/>
          </p:nvPr>
        </p:nvSpPr>
        <p:spPr/>
        <p:txBody>
          <a:bodyPr/>
          <a:lstStyle/>
          <a:p>
            <a:r>
              <a:rPr lang="ja-JP" altLang="en-US">
                <a:ea typeface="ＭＳ Ｐゴシック"/>
                <a:cs typeface="Calibri Light"/>
              </a:rPr>
              <a:t>ゲームクリアへ</a:t>
            </a:r>
            <a:endParaRPr kumimoji="1" lang="ja-JP" altLang="en-US"/>
          </a:p>
        </p:txBody>
      </p:sp>
      <p:pic>
        <p:nvPicPr>
          <p:cNvPr id="4" name="図 4" descr="スクリーンショットの画面&#10;&#10;高い精度で生成された説明">
            <a:extLst>
              <a:ext uri="{FF2B5EF4-FFF2-40B4-BE49-F238E27FC236}">
                <a16:creationId xmlns:a16="http://schemas.microsoft.com/office/drawing/2014/main" id="{924192DD-CDC6-4904-B0E6-F70807193B57}"/>
              </a:ext>
            </a:extLst>
          </p:cNvPr>
          <p:cNvPicPr>
            <a:picLocks noGrp="1" noChangeAspect="1"/>
          </p:cNvPicPr>
          <p:nvPr>
            <p:ph idx="1"/>
          </p:nvPr>
        </p:nvPicPr>
        <p:blipFill rotWithShape="1">
          <a:blip r:embed="rId2"/>
          <a:srcRect l="28787" t="24356" r="40557" b="47190"/>
          <a:stretch/>
        </p:blipFill>
        <p:spPr>
          <a:xfrm>
            <a:off x="821364" y="1954143"/>
            <a:ext cx="7644153" cy="3793759"/>
          </a:xfrm>
        </p:spPr>
      </p:pic>
    </p:spTree>
    <p:extLst>
      <p:ext uri="{BB962C8B-B14F-4D97-AF65-F5344CB8AC3E}">
        <p14:creationId xmlns:p14="http://schemas.microsoft.com/office/powerpoint/2010/main" val="33140930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89A45D-926A-40F6-9B1C-2E12E8C28EE8}"/>
              </a:ext>
            </a:extLst>
          </p:cNvPr>
          <p:cNvSpPr>
            <a:spLocks noGrp="1"/>
          </p:cNvSpPr>
          <p:nvPr>
            <p:ph type="title"/>
          </p:nvPr>
        </p:nvSpPr>
        <p:spPr/>
        <p:txBody>
          <a:bodyPr/>
          <a:lstStyle/>
          <a:p>
            <a:r>
              <a:rPr lang="ja-JP" altLang="en-US">
                <a:ea typeface="ＭＳ Ｐゴシック"/>
                <a:cs typeface="Calibri Light"/>
              </a:rPr>
              <a:t>ゲームクリアへ</a:t>
            </a:r>
            <a:endParaRPr kumimoji="1" lang="ja-JP" altLang="en-US"/>
          </a:p>
        </p:txBody>
      </p:sp>
      <p:pic>
        <p:nvPicPr>
          <p:cNvPr id="8" name="図 8" descr="スクリーンショット, 抽象, コンピュータ が含まれている画像&#10;&#10;非常に高い精度で生成された説明">
            <a:extLst>
              <a:ext uri="{FF2B5EF4-FFF2-40B4-BE49-F238E27FC236}">
                <a16:creationId xmlns:a16="http://schemas.microsoft.com/office/drawing/2014/main" id="{45A46BB4-3BE1-433E-825B-A753AE2E0109}"/>
              </a:ext>
            </a:extLst>
          </p:cNvPr>
          <p:cNvPicPr>
            <a:picLocks noGrp="1" noChangeAspect="1"/>
          </p:cNvPicPr>
          <p:nvPr>
            <p:ph idx="1"/>
          </p:nvPr>
        </p:nvPicPr>
        <p:blipFill rotWithShape="1">
          <a:blip r:embed="rId2"/>
          <a:srcRect l="29415" t="25761" r="40871" b="30796"/>
          <a:stretch/>
        </p:blipFill>
        <p:spPr>
          <a:xfrm>
            <a:off x="1905446" y="1892868"/>
            <a:ext cx="5372287" cy="4208253"/>
          </a:xfrm>
        </p:spPr>
      </p:pic>
    </p:spTree>
    <p:extLst>
      <p:ext uri="{BB962C8B-B14F-4D97-AF65-F5344CB8AC3E}">
        <p14:creationId xmlns:p14="http://schemas.microsoft.com/office/powerpoint/2010/main" val="2184218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0A786D-1956-4F9B-A3AA-BCA19A1538DB}"/>
              </a:ext>
            </a:extLst>
          </p:cNvPr>
          <p:cNvSpPr>
            <a:spLocks noGrp="1"/>
          </p:cNvSpPr>
          <p:nvPr>
            <p:ph type="title"/>
          </p:nvPr>
        </p:nvSpPr>
        <p:spPr/>
        <p:txBody>
          <a:bodyPr/>
          <a:lstStyle/>
          <a:p>
            <a:r>
              <a:rPr lang="ja-JP" altLang="en-US">
                <a:ea typeface="ＭＳ Ｐゴシック"/>
                <a:cs typeface="Calibri Light"/>
              </a:rPr>
              <a:t>ゲームクリアへ</a:t>
            </a:r>
            <a:endParaRPr kumimoji="1" lang="ja-JP" altLang="en-US"/>
          </a:p>
        </p:txBody>
      </p:sp>
      <p:pic>
        <p:nvPicPr>
          <p:cNvPr id="8" name="図 8" descr="コンピューターのスクリーンショット&#10;&#10;高い精度で生成された説明">
            <a:extLst>
              <a:ext uri="{FF2B5EF4-FFF2-40B4-BE49-F238E27FC236}">
                <a16:creationId xmlns:a16="http://schemas.microsoft.com/office/drawing/2014/main" id="{5746A856-CAC7-4D8C-8069-739802F81B96}"/>
              </a:ext>
            </a:extLst>
          </p:cNvPr>
          <p:cNvPicPr>
            <a:picLocks noGrp="1" noChangeAspect="1"/>
          </p:cNvPicPr>
          <p:nvPr>
            <p:ph idx="1"/>
          </p:nvPr>
        </p:nvPicPr>
        <p:blipFill rotWithShape="1">
          <a:blip r:embed="rId2"/>
          <a:srcRect l="29739" t="20230" r="42548" b="24200"/>
          <a:stretch/>
        </p:blipFill>
        <p:spPr>
          <a:xfrm>
            <a:off x="2564580" y="1809693"/>
            <a:ext cx="4137857" cy="4454845"/>
          </a:xfrm>
        </p:spPr>
      </p:pic>
    </p:spTree>
    <p:extLst>
      <p:ext uri="{BB962C8B-B14F-4D97-AF65-F5344CB8AC3E}">
        <p14:creationId xmlns:p14="http://schemas.microsoft.com/office/powerpoint/2010/main" val="942505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D6D0A6-5AF8-4AD5-A195-E41E07CCD666}"/>
              </a:ext>
            </a:extLst>
          </p:cNvPr>
          <p:cNvSpPr>
            <a:spLocks noGrp="1"/>
          </p:cNvSpPr>
          <p:nvPr>
            <p:ph type="title"/>
          </p:nvPr>
        </p:nvSpPr>
        <p:spPr/>
        <p:txBody>
          <a:bodyPr/>
          <a:lstStyle/>
          <a:p>
            <a:r>
              <a:rPr lang="ja-JP" altLang="en-US">
                <a:ea typeface="ＭＳ Ｐゴシック"/>
                <a:cs typeface="Calibri Light"/>
              </a:rPr>
              <a:t>完成！遊ぼう！</a:t>
            </a:r>
            <a:endParaRPr lang="ja-JP" altLang="en-US" dirty="0">
              <a:ea typeface="ＭＳ Ｐゴシック"/>
              <a:cs typeface="Calibri Light"/>
            </a:endParaRPr>
          </a:p>
        </p:txBody>
      </p:sp>
      <p:sp>
        <p:nvSpPr>
          <p:cNvPr id="3" name="コンテンツ プレースホルダー 2">
            <a:extLst>
              <a:ext uri="{FF2B5EF4-FFF2-40B4-BE49-F238E27FC236}">
                <a16:creationId xmlns:a16="http://schemas.microsoft.com/office/drawing/2014/main" id="{01784EB0-5D8B-4A2E-95D0-39C72BDA57E4}"/>
              </a:ext>
            </a:extLst>
          </p:cNvPr>
          <p:cNvSpPr>
            <a:spLocks noGrp="1"/>
          </p:cNvSpPr>
          <p:nvPr>
            <p:ph idx="1"/>
          </p:nvPr>
        </p:nvSpPr>
        <p:spPr/>
        <p:txBody>
          <a:bodyPr vert="horz" lIns="0" tIns="45720" rIns="0" bIns="45720" rtlCol="0" anchor="t">
            <a:normAutofit/>
          </a:bodyPr>
          <a:lstStyle/>
          <a:p>
            <a:r>
              <a:rPr lang="ja-JP" altLang="en-US" sz="2800">
                <a:ea typeface="ＭＳ Ｐゴシック"/>
                <a:cs typeface="Calibri"/>
              </a:rPr>
              <a:t>剣を段ボールで作ろう！</a:t>
            </a:r>
          </a:p>
          <a:p>
            <a:r>
              <a:rPr lang="ja-JP" altLang="en-US" sz="2800">
                <a:ea typeface="ＭＳ Ｐゴシック"/>
                <a:cs typeface="Calibri"/>
              </a:rPr>
              <a:t>段ボールはとても切りにくいので周りの人に手伝ってもらおう</a:t>
            </a:r>
            <a:endParaRPr lang="ja-JP" altLang="en-US" sz="2800" dirty="0">
              <a:ea typeface="ＭＳ Ｐゴシック"/>
              <a:cs typeface="Calibri"/>
            </a:endParaRPr>
          </a:p>
        </p:txBody>
      </p:sp>
      <p:pic>
        <p:nvPicPr>
          <p:cNvPr id="8" name="図 8">
            <a:extLst>
              <a:ext uri="{FF2B5EF4-FFF2-40B4-BE49-F238E27FC236}">
                <a16:creationId xmlns:a16="http://schemas.microsoft.com/office/drawing/2014/main" id="{D27EEEE4-E317-46F2-A81E-3B0CEFA06DF5}"/>
              </a:ext>
            </a:extLst>
          </p:cNvPr>
          <p:cNvPicPr>
            <a:picLocks noChangeAspect="1"/>
          </p:cNvPicPr>
          <p:nvPr/>
        </p:nvPicPr>
        <p:blipFill rotWithShape="1">
          <a:blip r:embed="rId2"/>
          <a:srcRect l="15424" t="17146" r="29049" b="19024"/>
          <a:stretch/>
        </p:blipFill>
        <p:spPr>
          <a:xfrm rot="16200000">
            <a:off x="3100209" y="1256330"/>
            <a:ext cx="3077448" cy="7286000"/>
          </a:xfrm>
          <a:prstGeom prst="rect">
            <a:avLst/>
          </a:prstGeom>
        </p:spPr>
      </p:pic>
    </p:spTree>
    <p:extLst>
      <p:ext uri="{BB962C8B-B14F-4D97-AF65-F5344CB8AC3E}">
        <p14:creationId xmlns:p14="http://schemas.microsoft.com/office/powerpoint/2010/main" val="4294655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1FFCE4-725C-47F8-BB02-0095FFAA9283}"/>
              </a:ext>
            </a:extLst>
          </p:cNvPr>
          <p:cNvSpPr>
            <a:spLocks noGrp="1"/>
          </p:cNvSpPr>
          <p:nvPr>
            <p:ph type="title"/>
          </p:nvPr>
        </p:nvSpPr>
        <p:spPr/>
        <p:txBody>
          <a:bodyPr/>
          <a:lstStyle/>
          <a:p>
            <a:r>
              <a:rPr lang="ja-JP" altLang="en-US">
                <a:ea typeface="ＭＳ Ｐゴシック"/>
                <a:cs typeface="Calibri Light"/>
              </a:rPr>
              <a:t>完成！遊ぼう！</a:t>
            </a:r>
            <a:endParaRPr kumimoji="1" lang="ja-JP" altLang="en-US"/>
          </a:p>
        </p:txBody>
      </p:sp>
      <p:pic>
        <p:nvPicPr>
          <p:cNvPr id="4" name="図 4" descr="部屋, テーブル が含まれている画像&#10;&#10;非常に高い精度で生成された説明">
            <a:extLst>
              <a:ext uri="{FF2B5EF4-FFF2-40B4-BE49-F238E27FC236}">
                <a16:creationId xmlns:a16="http://schemas.microsoft.com/office/drawing/2014/main" id="{D074417C-D3FD-4B0A-9020-8C3529DB482C}"/>
              </a:ext>
            </a:extLst>
          </p:cNvPr>
          <p:cNvPicPr>
            <a:picLocks noGrp="1" noChangeAspect="1"/>
          </p:cNvPicPr>
          <p:nvPr>
            <p:ph idx="1"/>
          </p:nvPr>
        </p:nvPicPr>
        <p:blipFill rotWithShape="1">
          <a:blip r:embed="rId2"/>
          <a:srcRect l="22368" t="24936" r="29474" b="26598"/>
          <a:stretch/>
        </p:blipFill>
        <p:spPr>
          <a:xfrm rot="16200000">
            <a:off x="2970819" y="1292255"/>
            <a:ext cx="3196969" cy="6609473"/>
          </a:xfrm>
        </p:spPr>
      </p:pic>
      <p:sp>
        <p:nvSpPr>
          <p:cNvPr id="6" name="テキスト ボックス 5">
            <a:extLst>
              <a:ext uri="{FF2B5EF4-FFF2-40B4-BE49-F238E27FC236}">
                <a16:creationId xmlns:a16="http://schemas.microsoft.com/office/drawing/2014/main" id="{4E293DA1-580C-4C2C-9A6D-9B6E05185E14}"/>
              </a:ext>
            </a:extLst>
          </p:cNvPr>
          <p:cNvSpPr txBox="1"/>
          <p:nvPr/>
        </p:nvSpPr>
        <p:spPr>
          <a:xfrm>
            <a:off x="914399" y="1975021"/>
            <a:ext cx="651715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a:ea typeface="ＭＳ Ｐゴシック"/>
                <a:cs typeface="Calibri"/>
              </a:rPr>
              <a:t>切った剣の形に黒い紙を切り抜いて剣に貼り付けよう</a:t>
            </a:r>
          </a:p>
        </p:txBody>
      </p:sp>
    </p:spTree>
    <p:extLst>
      <p:ext uri="{BB962C8B-B14F-4D97-AF65-F5344CB8AC3E}">
        <p14:creationId xmlns:p14="http://schemas.microsoft.com/office/powerpoint/2010/main" val="12706016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DC85AF-6E84-4750-A552-0317157CC044}"/>
              </a:ext>
            </a:extLst>
          </p:cNvPr>
          <p:cNvSpPr>
            <a:spLocks noGrp="1"/>
          </p:cNvSpPr>
          <p:nvPr>
            <p:ph type="title"/>
          </p:nvPr>
        </p:nvSpPr>
        <p:spPr/>
        <p:txBody>
          <a:bodyPr/>
          <a:lstStyle/>
          <a:p>
            <a:r>
              <a:rPr lang="ja-JP" altLang="en-US">
                <a:ea typeface="ＭＳ Ｐゴシック"/>
                <a:cs typeface="Calibri Light"/>
              </a:rPr>
              <a:t>完成！遊ぼう！</a:t>
            </a:r>
            <a:endParaRPr kumimoji="1" lang="ja-JP" altLang="en-US"/>
          </a:p>
        </p:txBody>
      </p:sp>
      <p:pic>
        <p:nvPicPr>
          <p:cNvPr id="4" name="図 4" descr="コンピューターのスクリーンショット&#10;&#10;高い精度で生成された説明">
            <a:extLst>
              <a:ext uri="{FF2B5EF4-FFF2-40B4-BE49-F238E27FC236}">
                <a16:creationId xmlns:a16="http://schemas.microsoft.com/office/drawing/2014/main" id="{D9C9CC6C-B572-41EA-99ED-B784F52FBB2F}"/>
              </a:ext>
            </a:extLst>
          </p:cNvPr>
          <p:cNvPicPr>
            <a:picLocks noGrp="1" noChangeAspect="1"/>
          </p:cNvPicPr>
          <p:nvPr>
            <p:ph idx="1"/>
          </p:nvPr>
        </p:nvPicPr>
        <p:blipFill rotWithShape="1">
          <a:blip r:embed="rId2"/>
          <a:srcRect l="68338" t="15109" r="-233" b="35083"/>
          <a:stretch/>
        </p:blipFill>
        <p:spPr>
          <a:xfrm>
            <a:off x="1776836" y="1783951"/>
            <a:ext cx="5182638" cy="4346591"/>
          </a:xfrm>
        </p:spPr>
      </p:pic>
    </p:spTree>
    <p:extLst>
      <p:ext uri="{BB962C8B-B14F-4D97-AF65-F5344CB8AC3E}">
        <p14:creationId xmlns:p14="http://schemas.microsoft.com/office/powerpoint/2010/main" val="1319735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910A22-4668-43BD-8D59-A7089CC3BB5C}"/>
              </a:ext>
            </a:extLst>
          </p:cNvPr>
          <p:cNvSpPr>
            <a:spLocks noGrp="1"/>
          </p:cNvSpPr>
          <p:nvPr>
            <p:ph type="title"/>
          </p:nvPr>
        </p:nvSpPr>
        <p:spPr/>
        <p:txBody>
          <a:bodyPr/>
          <a:lstStyle/>
          <a:p>
            <a:r>
              <a:rPr lang="ja-JP" altLang="en-US" dirty="0">
                <a:ea typeface="ＭＳ Ｐゴシック"/>
                <a:cs typeface="Calibri Light"/>
              </a:rPr>
              <a:t>ビデオモーションセンサーを使おう</a:t>
            </a:r>
          </a:p>
        </p:txBody>
      </p:sp>
      <p:sp>
        <p:nvSpPr>
          <p:cNvPr id="3" name="コンテンツ プレースホルダー 2">
            <a:extLst>
              <a:ext uri="{FF2B5EF4-FFF2-40B4-BE49-F238E27FC236}">
                <a16:creationId xmlns:a16="http://schemas.microsoft.com/office/drawing/2014/main" id="{7FA10A9E-A04A-4410-A76D-60C7A6D08EDF}"/>
              </a:ext>
            </a:extLst>
          </p:cNvPr>
          <p:cNvSpPr>
            <a:spLocks noGrp="1"/>
          </p:cNvSpPr>
          <p:nvPr>
            <p:ph idx="1"/>
          </p:nvPr>
        </p:nvSpPr>
        <p:spPr/>
        <p:txBody>
          <a:bodyPr vert="horz" lIns="0" tIns="45720" rIns="0" bIns="45720" rtlCol="0" anchor="t">
            <a:normAutofit/>
          </a:bodyPr>
          <a:lstStyle/>
          <a:p>
            <a:r>
              <a:rPr lang="ja-JP" altLang="en-US" dirty="0">
                <a:ea typeface="ＭＳ Ｐゴシック"/>
                <a:cs typeface="Calibri"/>
              </a:rPr>
              <a:t>モーションセンサーの拡張機能追加の画像</a:t>
            </a:r>
          </a:p>
          <a:p>
            <a:r>
              <a:rPr lang="ja-JP" altLang="en-US" dirty="0">
                <a:ea typeface="ＭＳ Ｐゴシック"/>
                <a:cs typeface="Calibri"/>
              </a:rPr>
              <a:t>　　　　　　　　　　　　　　　　　　　　　　　①左下にある拡張機能を追加</a:t>
            </a:r>
          </a:p>
          <a:p>
            <a:r>
              <a:rPr lang="ja-JP" altLang="en-US" dirty="0">
                <a:ea typeface="ＭＳ Ｐゴシック"/>
                <a:cs typeface="Calibri"/>
              </a:rPr>
              <a:t>　　　　　　　　　　　　　　　　　　　　　　　　　をクリック</a:t>
            </a:r>
          </a:p>
        </p:txBody>
      </p:sp>
      <p:pic>
        <p:nvPicPr>
          <p:cNvPr id="4" name="図 4" descr="パソコン画面のスクリーンショット&#10;&#10;高い精度で生成された説明">
            <a:extLst>
              <a:ext uri="{FF2B5EF4-FFF2-40B4-BE49-F238E27FC236}">
                <a16:creationId xmlns:a16="http://schemas.microsoft.com/office/drawing/2014/main" id="{D94810DE-3BE4-485E-ABED-B5224AC621F3}"/>
              </a:ext>
            </a:extLst>
          </p:cNvPr>
          <p:cNvPicPr>
            <a:picLocks noChangeAspect="1"/>
          </p:cNvPicPr>
          <p:nvPr/>
        </p:nvPicPr>
        <p:blipFill rotWithShape="1">
          <a:blip r:embed="rId2"/>
          <a:srcRect t="83590" r="90351" b="-87"/>
          <a:stretch/>
        </p:blipFill>
        <p:spPr>
          <a:xfrm>
            <a:off x="824845" y="2424530"/>
            <a:ext cx="3865450" cy="3562000"/>
          </a:xfrm>
          <a:prstGeom prst="rect">
            <a:avLst/>
          </a:prstGeom>
        </p:spPr>
      </p:pic>
      <p:sp>
        <p:nvSpPr>
          <p:cNvPr id="6" name="正方形/長方形 5">
            <a:extLst>
              <a:ext uri="{FF2B5EF4-FFF2-40B4-BE49-F238E27FC236}">
                <a16:creationId xmlns:a16="http://schemas.microsoft.com/office/drawing/2014/main" id="{C124F899-80D0-49DA-9CD1-E902F2A63661}"/>
              </a:ext>
            </a:extLst>
          </p:cNvPr>
          <p:cNvSpPr/>
          <p:nvPr/>
        </p:nvSpPr>
        <p:spPr>
          <a:xfrm>
            <a:off x="744718" y="4480089"/>
            <a:ext cx="1809946" cy="158841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1644552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AA083F-7320-4A7B-B4AA-0AB718547431}"/>
              </a:ext>
            </a:extLst>
          </p:cNvPr>
          <p:cNvSpPr>
            <a:spLocks noGrp="1"/>
          </p:cNvSpPr>
          <p:nvPr>
            <p:ph type="title"/>
          </p:nvPr>
        </p:nvSpPr>
        <p:spPr/>
        <p:txBody>
          <a:bodyPr/>
          <a:lstStyle/>
          <a:p>
            <a:r>
              <a:rPr kumimoji="1" lang="en-US" altLang="ja-JP" dirty="0"/>
              <a:t>Scratch</a:t>
            </a:r>
            <a:r>
              <a:rPr kumimoji="1" lang="ja-JP" altLang="en-US" dirty="0"/>
              <a:t>のライセンス</a:t>
            </a:r>
          </a:p>
        </p:txBody>
      </p:sp>
      <p:sp>
        <p:nvSpPr>
          <p:cNvPr id="3" name="コンテンツ プレースホルダー 2">
            <a:extLst>
              <a:ext uri="{FF2B5EF4-FFF2-40B4-BE49-F238E27FC236}">
                <a16:creationId xmlns:a16="http://schemas.microsoft.com/office/drawing/2014/main" id="{7612CEBA-F8CD-4E3F-8722-B3AA9388623D}"/>
              </a:ext>
            </a:extLst>
          </p:cNvPr>
          <p:cNvSpPr>
            <a:spLocks noGrp="1"/>
          </p:cNvSpPr>
          <p:nvPr>
            <p:ph idx="1"/>
          </p:nvPr>
        </p:nvSpPr>
        <p:spPr/>
        <p:txBody>
          <a:bodyPr/>
          <a:lstStyle/>
          <a:p>
            <a:r>
              <a:rPr kumimoji="1" lang="en-US" altLang="ja-JP" dirty="0"/>
              <a:t>Scratch</a:t>
            </a:r>
            <a:r>
              <a:rPr lang="ja-JP" altLang="en-US" dirty="0"/>
              <a:t>は「クリエイティブコモンズ　表示</a:t>
            </a:r>
            <a:r>
              <a:rPr lang="en-US" altLang="ja-JP" dirty="0"/>
              <a:t>‐</a:t>
            </a:r>
            <a:r>
              <a:rPr lang="ja-JP" altLang="en-US" dirty="0"/>
              <a:t>継承ライセンスです。</a:t>
            </a:r>
            <a:endParaRPr lang="en-US" altLang="ja-JP" dirty="0"/>
          </a:p>
          <a:p>
            <a:r>
              <a:rPr lang="en-US" altLang="ja-JP" dirty="0"/>
              <a:t>https://creativecommons.org/licenses/by-sa/2.0/deed.ja</a:t>
            </a:r>
            <a:r>
              <a:rPr lang="ja-JP" altLang="en-US" dirty="0"/>
              <a:t>　</a:t>
            </a:r>
            <a:endParaRPr kumimoji="1" lang="ja-JP" altLang="en-US" dirty="0"/>
          </a:p>
        </p:txBody>
      </p:sp>
      <p:sp>
        <p:nvSpPr>
          <p:cNvPr id="4" name="スライド番号プレースホルダー 3">
            <a:extLst>
              <a:ext uri="{FF2B5EF4-FFF2-40B4-BE49-F238E27FC236}">
                <a16:creationId xmlns:a16="http://schemas.microsoft.com/office/drawing/2014/main" id="{95CF15AD-7DB3-4BE5-8806-0C196FAE0FF9}"/>
              </a:ext>
            </a:extLst>
          </p:cNvPr>
          <p:cNvSpPr>
            <a:spLocks noGrp="1"/>
          </p:cNvSpPr>
          <p:nvPr>
            <p:ph type="sldNum" sz="quarter" idx="12"/>
          </p:nvPr>
        </p:nvSpPr>
        <p:spPr/>
        <p:txBody>
          <a:bodyPr/>
          <a:lstStyle/>
          <a:p>
            <a:fld id="{48F63A3B-78C7-47BE-AE5E-E10140E04643}" type="slidenum">
              <a:rPr lang="en-US" smtClean="0"/>
              <a:pPr/>
              <a:t>40</a:t>
            </a:fld>
            <a:endParaRPr lang="en-US" dirty="0"/>
          </a:p>
        </p:txBody>
      </p:sp>
    </p:spTree>
    <p:extLst>
      <p:ext uri="{BB962C8B-B14F-4D97-AF65-F5344CB8AC3E}">
        <p14:creationId xmlns:p14="http://schemas.microsoft.com/office/powerpoint/2010/main" val="15255603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8A8226-B4BD-4038-8284-DDD3EE2C5CBD}"/>
              </a:ext>
            </a:extLst>
          </p:cNvPr>
          <p:cNvSpPr>
            <a:spLocks noGrp="1"/>
          </p:cNvSpPr>
          <p:nvPr>
            <p:ph type="title"/>
          </p:nvPr>
        </p:nvSpPr>
        <p:spPr/>
        <p:txBody>
          <a:bodyPr/>
          <a:lstStyle/>
          <a:p>
            <a:r>
              <a:rPr kumimoji="1" lang="ja-JP" altLang="en-US" dirty="0"/>
              <a:t>このスライドの作者</a:t>
            </a:r>
          </a:p>
        </p:txBody>
      </p:sp>
      <p:sp>
        <p:nvSpPr>
          <p:cNvPr id="3" name="コンテンツ プレースホルダー 2">
            <a:extLst>
              <a:ext uri="{FF2B5EF4-FFF2-40B4-BE49-F238E27FC236}">
                <a16:creationId xmlns:a16="http://schemas.microsoft.com/office/drawing/2014/main" id="{507C9ED4-B8C5-451F-80D7-A65424026D40}"/>
              </a:ext>
            </a:extLst>
          </p:cNvPr>
          <p:cNvSpPr>
            <a:spLocks noGrp="1"/>
          </p:cNvSpPr>
          <p:nvPr>
            <p:ph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1998300-0915-4087-A048-B313A25AE052}"/>
              </a:ext>
            </a:extLst>
          </p:cNvPr>
          <p:cNvSpPr>
            <a:spLocks noGrp="1"/>
          </p:cNvSpPr>
          <p:nvPr>
            <p:ph type="sldNum" sz="quarter" idx="12"/>
          </p:nvPr>
        </p:nvSpPr>
        <p:spPr/>
        <p:txBody>
          <a:bodyPr/>
          <a:lstStyle/>
          <a:p>
            <a:fld id="{48F63A3B-78C7-47BE-AE5E-E10140E04643}" type="slidenum">
              <a:rPr lang="en-US" smtClean="0"/>
              <a:pPr/>
              <a:t>41</a:t>
            </a:fld>
            <a:endParaRPr lang="en-US" dirty="0"/>
          </a:p>
        </p:txBody>
      </p:sp>
    </p:spTree>
    <p:extLst>
      <p:ext uri="{BB962C8B-B14F-4D97-AF65-F5344CB8AC3E}">
        <p14:creationId xmlns:p14="http://schemas.microsoft.com/office/powerpoint/2010/main" val="1831664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FF54C7-07D5-4CC2-8F0F-B4AF0569E0AD}"/>
              </a:ext>
            </a:extLst>
          </p:cNvPr>
          <p:cNvSpPr>
            <a:spLocks noGrp="1"/>
          </p:cNvSpPr>
          <p:nvPr>
            <p:ph type="title"/>
          </p:nvPr>
        </p:nvSpPr>
        <p:spPr/>
        <p:txBody>
          <a:bodyPr/>
          <a:lstStyle/>
          <a:p>
            <a:r>
              <a:rPr lang="ja-JP" altLang="en-US" dirty="0">
                <a:ea typeface="ＭＳ Ｐゴシック"/>
                <a:cs typeface="Calibri Light"/>
              </a:rPr>
              <a:t>ビデオモーションセンサーを使おう</a:t>
            </a:r>
            <a:endParaRPr kumimoji="1" lang="ja-JP" altLang="en-US" dirty="0"/>
          </a:p>
        </p:txBody>
      </p:sp>
      <p:pic>
        <p:nvPicPr>
          <p:cNvPr id="4" name="図 4" descr="スクリーンショットの画面&#10;&#10;高い精度で生成された説明">
            <a:extLst>
              <a:ext uri="{FF2B5EF4-FFF2-40B4-BE49-F238E27FC236}">
                <a16:creationId xmlns:a16="http://schemas.microsoft.com/office/drawing/2014/main" id="{194ABC5A-FA7E-4A24-938A-66C87BF24F1A}"/>
              </a:ext>
            </a:extLst>
          </p:cNvPr>
          <p:cNvPicPr>
            <a:picLocks noGrp="1" noChangeAspect="1"/>
          </p:cNvPicPr>
          <p:nvPr>
            <p:ph idx="1"/>
          </p:nvPr>
        </p:nvPicPr>
        <p:blipFill rotWithShape="1">
          <a:blip r:embed="rId2"/>
          <a:srcRect l="-346" t="14988" r="15604" b="-2225"/>
          <a:stretch/>
        </p:blipFill>
        <p:spPr>
          <a:xfrm>
            <a:off x="906205" y="1803313"/>
            <a:ext cx="7062515" cy="3901058"/>
          </a:xfrm>
        </p:spPr>
      </p:pic>
      <p:sp>
        <p:nvSpPr>
          <p:cNvPr id="6" name="正方形/長方形 5">
            <a:extLst>
              <a:ext uri="{FF2B5EF4-FFF2-40B4-BE49-F238E27FC236}">
                <a16:creationId xmlns:a16="http://schemas.microsoft.com/office/drawing/2014/main" id="{65A73889-DE40-4F9E-AB00-67D990372106}"/>
              </a:ext>
            </a:extLst>
          </p:cNvPr>
          <p:cNvSpPr/>
          <p:nvPr/>
        </p:nvSpPr>
        <p:spPr>
          <a:xfrm>
            <a:off x="4364610" y="1798163"/>
            <a:ext cx="1800519" cy="2163451"/>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テキスト ボックス 6">
            <a:extLst>
              <a:ext uri="{FF2B5EF4-FFF2-40B4-BE49-F238E27FC236}">
                <a16:creationId xmlns:a16="http://schemas.microsoft.com/office/drawing/2014/main" id="{11607154-8A10-487A-A34A-F5874929F0AC}"/>
              </a:ext>
            </a:extLst>
          </p:cNvPr>
          <p:cNvSpPr txBox="1"/>
          <p:nvPr/>
        </p:nvSpPr>
        <p:spPr>
          <a:xfrm>
            <a:off x="3894742" y="4545192"/>
            <a:ext cx="2743200" cy="646331"/>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a:solidFill>
                  <a:schemeClr val="bg1"/>
                </a:solidFill>
                <a:ea typeface="ＭＳ Ｐゴシック"/>
                <a:cs typeface="Calibri"/>
              </a:rPr>
              <a:t>②ビデオモーションセンサーを選択</a:t>
            </a:r>
            <a:endParaRPr lang="ja-JP" altLang="en-US" dirty="0">
              <a:solidFill>
                <a:schemeClr val="bg1"/>
              </a:solidFill>
              <a:ea typeface="ＭＳ Ｐゴシック"/>
              <a:cs typeface="Calibri"/>
            </a:endParaRPr>
          </a:p>
        </p:txBody>
      </p:sp>
    </p:spTree>
    <p:extLst>
      <p:ext uri="{BB962C8B-B14F-4D97-AF65-F5344CB8AC3E}">
        <p14:creationId xmlns:p14="http://schemas.microsoft.com/office/powerpoint/2010/main" val="238790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A72F34-7223-41ED-A90F-886C876BA882}"/>
              </a:ext>
            </a:extLst>
          </p:cNvPr>
          <p:cNvSpPr>
            <a:spLocks noGrp="1"/>
          </p:cNvSpPr>
          <p:nvPr>
            <p:ph type="title"/>
          </p:nvPr>
        </p:nvSpPr>
        <p:spPr/>
        <p:txBody>
          <a:bodyPr/>
          <a:lstStyle/>
          <a:p>
            <a:r>
              <a:rPr lang="ja-JP" altLang="en-US" dirty="0">
                <a:ea typeface="ＭＳ Ｐゴシック"/>
                <a:cs typeface="Calibri Light"/>
              </a:rPr>
              <a:t>ビデオモーションセンサーを使おう</a:t>
            </a:r>
            <a:endParaRPr kumimoji="1" lang="ja-JP" altLang="en-US" dirty="0"/>
          </a:p>
        </p:txBody>
      </p:sp>
      <p:sp>
        <p:nvSpPr>
          <p:cNvPr id="3" name="コンテンツ プレースホルダー 2">
            <a:extLst>
              <a:ext uri="{FF2B5EF4-FFF2-40B4-BE49-F238E27FC236}">
                <a16:creationId xmlns:a16="http://schemas.microsoft.com/office/drawing/2014/main" id="{B56C6915-92DB-4380-9438-9EC66FA659F4}"/>
              </a:ext>
            </a:extLst>
          </p:cNvPr>
          <p:cNvSpPr>
            <a:spLocks noGrp="1"/>
          </p:cNvSpPr>
          <p:nvPr>
            <p:ph idx="1"/>
          </p:nvPr>
        </p:nvSpPr>
        <p:spPr/>
        <p:txBody>
          <a:bodyPr vert="horz" lIns="0" tIns="45720" rIns="0" bIns="45720" rtlCol="0" anchor="t">
            <a:normAutofit/>
          </a:bodyPr>
          <a:lstStyle/>
          <a:p>
            <a:r>
              <a:rPr lang="ja-JP" altLang="en-US">
                <a:ea typeface="ＭＳ Ｐゴシック"/>
                <a:cs typeface="Calibri"/>
              </a:rPr>
              <a:t>③カメラの使用許可を求められるので許可をクリック</a:t>
            </a:r>
            <a:endParaRPr lang="ja-JP" altLang="en-US" dirty="0">
              <a:ea typeface="ＭＳ Ｐゴシック"/>
              <a:cs typeface="Calibri"/>
            </a:endParaRPr>
          </a:p>
        </p:txBody>
      </p:sp>
      <p:pic>
        <p:nvPicPr>
          <p:cNvPr id="4" name="図 4" descr="スクリーンショットの画面&#10;&#10;高い精度で生成された説明">
            <a:extLst>
              <a:ext uri="{FF2B5EF4-FFF2-40B4-BE49-F238E27FC236}">
                <a16:creationId xmlns:a16="http://schemas.microsoft.com/office/drawing/2014/main" id="{3E28B2B1-BAC2-4750-9700-921916725144}"/>
              </a:ext>
            </a:extLst>
          </p:cNvPr>
          <p:cNvPicPr>
            <a:picLocks noChangeAspect="1"/>
          </p:cNvPicPr>
          <p:nvPr/>
        </p:nvPicPr>
        <p:blipFill rotWithShape="1">
          <a:blip r:embed="rId2"/>
          <a:srcRect l="-877" t="7676" r="66155" b="62180"/>
          <a:stretch/>
        </p:blipFill>
        <p:spPr>
          <a:xfrm>
            <a:off x="768284" y="2231280"/>
            <a:ext cx="7743405" cy="3601277"/>
          </a:xfrm>
          <a:prstGeom prst="rect">
            <a:avLst/>
          </a:prstGeom>
        </p:spPr>
      </p:pic>
    </p:spTree>
    <p:extLst>
      <p:ext uri="{BB962C8B-B14F-4D97-AF65-F5344CB8AC3E}">
        <p14:creationId xmlns:p14="http://schemas.microsoft.com/office/powerpoint/2010/main" val="444583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410503-F975-49FA-AA86-B48000F874A3}"/>
              </a:ext>
            </a:extLst>
          </p:cNvPr>
          <p:cNvSpPr>
            <a:spLocks noGrp="1"/>
          </p:cNvSpPr>
          <p:nvPr>
            <p:ph type="title"/>
          </p:nvPr>
        </p:nvSpPr>
        <p:spPr/>
        <p:txBody>
          <a:bodyPr/>
          <a:lstStyle/>
          <a:p>
            <a:r>
              <a:rPr lang="ja-JP" altLang="en-US" dirty="0">
                <a:ea typeface="ＭＳ Ｐゴシック"/>
                <a:cs typeface="Calibri Light"/>
              </a:rPr>
              <a:t>ビデオモーションセンサーを使おう</a:t>
            </a:r>
            <a:endParaRPr kumimoji="1" lang="ja-JP" altLang="en-US" dirty="0"/>
          </a:p>
        </p:txBody>
      </p:sp>
      <p:pic>
        <p:nvPicPr>
          <p:cNvPr id="4" name="図 4" descr="コンピューターのスクリーンショット&#10;&#10;高い精度で生成された説明">
            <a:extLst>
              <a:ext uri="{FF2B5EF4-FFF2-40B4-BE49-F238E27FC236}">
                <a16:creationId xmlns:a16="http://schemas.microsoft.com/office/drawing/2014/main" id="{1FCE43BD-92A7-4801-A5AA-E91E6F6AF059}"/>
              </a:ext>
            </a:extLst>
          </p:cNvPr>
          <p:cNvPicPr>
            <a:picLocks noGrp="1" noChangeAspect="1"/>
          </p:cNvPicPr>
          <p:nvPr>
            <p:ph idx="1"/>
          </p:nvPr>
        </p:nvPicPr>
        <p:blipFill rotWithShape="1">
          <a:blip r:embed="rId2"/>
          <a:srcRect l="66310" t="13817" r="-738" b="35831"/>
          <a:stretch/>
        </p:blipFill>
        <p:spPr>
          <a:xfrm>
            <a:off x="920345" y="1779746"/>
            <a:ext cx="5377045" cy="4212837"/>
          </a:xfrm>
        </p:spPr>
      </p:pic>
      <p:sp>
        <p:nvSpPr>
          <p:cNvPr id="6" name="テキスト ボックス 5">
            <a:extLst>
              <a:ext uri="{FF2B5EF4-FFF2-40B4-BE49-F238E27FC236}">
                <a16:creationId xmlns:a16="http://schemas.microsoft.com/office/drawing/2014/main" id="{7C96CF1E-4EBB-425A-AF61-A3278089345F}"/>
              </a:ext>
            </a:extLst>
          </p:cNvPr>
          <p:cNvSpPr txBox="1"/>
          <p:nvPr/>
        </p:nvSpPr>
        <p:spPr>
          <a:xfrm>
            <a:off x="6169843" y="2139884"/>
            <a:ext cx="23095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a:ea typeface="ＭＳ Ｐゴシック"/>
                <a:cs typeface="Calibri"/>
              </a:rPr>
              <a:t>背景がパソコンを通した画面になっているね</a:t>
            </a:r>
            <a:endParaRPr lang="ja-JP" altLang="en-US" dirty="0">
              <a:ea typeface="ＭＳ Ｐゴシック"/>
              <a:cs typeface="Calibri"/>
            </a:endParaRPr>
          </a:p>
        </p:txBody>
      </p:sp>
    </p:spTree>
    <p:extLst>
      <p:ext uri="{BB962C8B-B14F-4D97-AF65-F5344CB8AC3E}">
        <p14:creationId xmlns:p14="http://schemas.microsoft.com/office/powerpoint/2010/main" val="2177825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5FC35C-E16D-4ABD-8998-186175372D3F}"/>
              </a:ext>
            </a:extLst>
          </p:cNvPr>
          <p:cNvSpPr>
            <a:spLocks noGrp="1"/>
          </p:cNvSpPr>
          <p:nvPr>
            <p:ph type="title"/>
          </p:nvPr>
        </p:nvSpPr>
        <p:spPr/>
        <p:txBody>
          <a:bodyPr/>
          <a:lstStyle/>
          <a:p>
            <a:r>
              <a:rPr lang="ja-JP" altLang="en-US">
                <a:ea typeface="ＭＳ Ｐゴシック"/>
                <a:cs typeface="Calibri Light"/>
              </a:rPr>
              <a:t>センサーに反応するプログラムを作ってみよう</a:t>
            </a:r>
            <a:endParaRPr lang="ja-JP" altLang="en-US" dirty="0">
              <a:ea typeface="ＭＳ Ｐゴシック"/>
              <a:cs typeface="Calibri Light"/>
            </a:endParaRPr>
          </a:p>
        </p:txBody>
      </p:sp>
      <p:pic>
        <p:nvPicPr>
          <p:cNvPr id="8" name="図 8" descr="パソコン画面のスクリーンショット&#10;&#10;高い精度で生成された説明">
            <a:extLst>
              <a:ext uri="{FF2B5EF4-FFF2-40B4-BE49-F238E27FC236}">
                <a16:creationId xmlns:a16="http://schemas.microsoft.com/office/drawing/2014/main" id="{4799A7A2-552A-4343-BC32-38B480458C63}"/>
              </a:ext>
            </a:extLst>
          </p:cNvPr>
          <p:cNvPicPr>
            <a:picLocks noGrp="1" noChangeAspect="1"/>
          </p:cNvPicPr>
          <p:nvPr>
            <p:ph idx="1"/>
          </p:nvPr>
        </p:nvPicPr>
        <p:blipFill rotWithShape="1">
          <a:blip r:embed="rId2"/>
          <a:srcRect l="22502" t="33958" r="33643" b="31967"/>
          <a:stretch/>
        </p:blipFill>
        <p:spPr>
          <a:xfrm>
            <a:off x="887351" y="1874015"/>
            <a:ext cx="7474586" cy="3114919"/>
          </a:xfrm>
        </p:spPr>
      </p:pic>
      <p:sp>
        <p:nvSpPr>
          <p:cNvPr id="10" name="テキスト ボックス 9">
            <a:extLst>
              <a:ext uri="{FF2B5EF4-FFF2-40B4-BE49-F238E27FC236}">
                <a16:creationId xmlns:a16="http://schemas.microsoft.com/office/drawing/2014/main" id="{F4E09399-9374-404F-8760-EAF53ABAC299}"/>
              </a:ext>
            </a:extLst>
          </p:cNvPr>
          <p:cNvSpPr txBox="1"/>
          <p:nvPr/>
        </p:nvSpPr>
        <p:spPr>
          <a:xfrm>
            <a:off x="1022808" y="5264870"/>
            <a:ext cx="73246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Wingdings"/>
              <a:buChar char="§"/>
            </a:pPr>
            <a:r>
              <a:rPr lang="ja-JP" altLang="en-US">
                <a:ea typeface="ＭＳ Ｐゴシック"/>
                <a:cs typeface="Calibri"/>
              </a:rPr>
              <a:t>ビデオモーションの値を大きくすると、激しく動かないと反応しなくなるよ</a:t>
            </a:r>
            <a:endParaRPr lang="ja-JP" altLang="en-US" dirty="0">
              <a:ea typeface="ＭＳ Ｐゴシック"/>
              <a:cs typeface="Calibri"/>
            </a:endParaRPr>
          </a:p>
        </p:txBody>
      </p:sp>
    </p:spTree>
    <p:extLst>
      <p:ext uri="{BB962C8B-B14F-4D97-AF65-F5344CB8AC3E}">
        <p14:creationId xmlns:p14="http://schemas.microsoft.com/office/powerpoint/2010/main" val="2694553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0145FE-2A45-4370-A9AE-1F93C0B5C9F5}"/>
              </a:ext>
            </a:extLst>
          </p:cNvPr>
          <p:cNvSpPr>
            <a:spLocks noGrp="1"/>
          </p:cNvSpPr>
          <p:nvPr>
            <p:ph type="title"/>
          </p:nvPr>
        </p:nvSpPr>
        <p:spPr/>
        <p:txBody>
          <a:bodyPr/>
          <a:lstStyle/>
          <a:p>
            <a:r>
              <a:rPr lang="ja-JP" altLang="en-US">
                <a:ea typeface="ＭＳ Ｐゴシック"/>
                <a:cs typeface="Calibri Light"/>
              </a:rPr>
              <a:t>センサーに反応するプログラム</a:t>
            </a:r>
            <a:endParaRPr kumimoji="1" lang="ja-JP" altLang="en-US"/>
          </a:p>
        </p:txBody>
      </p:sp>
      <p:pic>
        <p:nvPicPr>
          <p:cNvPr id="4" name="図 4" descr="パソコン画面のスクリーンショット&#10;&#10;高い精度で生成された説明">
            <a:extLst>
              <a:ext uri="{FF2B5EF4-FFF2-40B4-BE49-F238E27FC236}">
                <a16:creationId xmlns:a16="http://schemas.microsoft.com/office/drawing/2014/main" id="{8A2C49E2-DE51-4689-8F3A-229215E55A54}"/>
              </a:ext>
            </a:extLst>
          </p:cNvPr>
          <p:cNvPicPr>
            <a:picLocks noGrp="1" noChangeAspect="1"/>
          </p:cNvPicPr>
          <p:nvPr>
            <p:ph idx="1"/>
          </p:nvPr>
        </p:nvPicPr>
        <p:blipFill rotWithShape="1">
          <a:blip r:embed="rId2"/>
          <a:srcRect l="67316" t="9133" r="-126" b="35714"/>
          <a:stretch/>
        </p:blipFill>
        <p:spPr>
          <a:xfrm>
            <a:off x="821363" y="1826880"/>
            <a:ext cx="4657130" cy="4198600"/>
          </a:xfrm>
        </p:spPr>
      </p:pic>
      <p:sp>
        <p:nvSpPr>
          <p:cNvPr id="6" name="テキスト ボックス 5">
            <a:extLst>
              <a:ext uri="{FF2B5EF4-FFF2-40B4-BE49-F238E27FC236}">
                <a16:creationId xmlns:a16="http://schemas.microsoft.com/office/drawing/2014/main" id="{D7291AEE-29F0-45A1-920F-0BAA133C5BE4}"/>
              </a:ext>
            </a:extLst>
          </p:cNvPr>
          <p:cNvSpPr txBox="1"/>
          <p:nvPr/>
        </p:nvSpPr>
        <p:spPr>
          <a:xfrm>
            <a:off x="5623088" y="1894787"/>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a:ea typeface="ＭＳ Ｐゴシック"/>
                <a:cs typeface="Calibri"/>
              </a:rPr>
              <a:t>手をネコに当たるようにして振ると反応したね</a:t>
            </a:r>
          </a:p>
        </p:txBody>
      </p:sp>
    </p:spTree>
    <p:extLst>
      <p:ext uri="{BB962C8B-B14F-4D97-AF65-F5344CB8AC3E}">
        <p14:creationId xmlns:p14="http://schemas.microsoft.com/office/powerpoint/2010/main" val="3214444760"/>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otalTime>7</TotalTime>
  <Words>682</Words>
  <Application>Microsoft Office PowerPoint</Application>
  <PresentationFormat>画面に合わせる (4:3)</PresentationFormat>
  <Paragraphs>89</Paragraphs>
  <Slides>41</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41</vt:i4>
      </vt:variant>
    </vt:vector>
  </HeadingPairs>
  <TitlesOfParts>
    <vt:vector size="47" baseType="lpstr">
      <vt:lpstr>ＭＳ Ｐゴシック</vt:lpstr>
      <vt:lpstr>Arial</vt:lpstr>
      <vt:lpstr>Calibri</vt:lpstr>
      <vt:lpstr>Calibri Light</vt:lpstr>
      <vt:lpstr>Wingdings</vt:lpstr>
      <vt:lpstr>Retrospect</vt:lpstr>
      <vt:lpstr>ARを体験してみよう！</vt:lpstr>
      <vt:lpstr>ARってなんだろう？</vt:lpstr>
      <vt:lpstr>Scratchでモーションセンサーを使おう</vt:lpstr>
      <vt:lpstr>ビデオモーションセンサーを使おう</vt:lpstr>
      <vt:lpstr>ビデオモーションセンサーを使おう</vt:lpstr>
      <vt:lpstr>ビデオモーションセンサーを使おう</vt:lpstr>
      <vt:lpstr>ビデオモーションセンサーを使おう</vt:lpstr>
      <vt:lpstr>センサーに反応するプログラムを作ってみよう</vt:lpstr>
      <vt:lpstr>センサーに反応するプログラム</vt:lpstr>
      <vt:lpstr>好きな見た目の楽器で好きな音を鳴らしてみう</vt:lpstr>
      <vt:lpstr>楽器を選ぼう</vt:lpstr>
      <vt:lpstr>好きな音を楽器に設定しよう</vt:lpstr>
      <vt:lpstr>好きな音を楽器に入れよう</vt:lpstr>
      <vt:lpstr>好きな音を楽器に入れよう</vt:lpstr>
      <vt:lpstr>好きな音を楽器に入れよう</vt:lpstr>
      <vt:lpstr>好きな音を楽器に入れよう</vt:lpstr>
      <vt:lpstr>敵を剣で攻撃して倒すゲームを作ろう！</vt:lpstr>
      <vt:lpstr>敵を配置しよう</vt:lpstr>
      <vt:lpstr>敵の位置と大きさを決めよう</vt:lpstr>
      <vt:lpstr>敵の向きを変えよう</vt:lpstr>
      <vt:lpstr>クリア画面を用意しよう</vt:lpstr>
      <vt:lpstr>「ゲームクリア」と書こう</vt:lpstr>
      <vt:lpstr>ゲームを作ろう！</vt:lpstr>
      <vt:lpstr>体力を追加</vt:lpstr>
      <vt:lpstr>ステージとビデオ</vt:lpstr>
      <vt:lpstr>セリフと表示</vt:lpstr>
      <vt:lpstr>音の追加</vt:lpstr>
      <vt:lpstr>音の追加</vt:lpstr>
      <vt:lpstr>モーションセンサーの設定</vt:lpstr>
      <vt:lpstr>HPと音の設定</vt:lpstr>
      <vt:lpstr>触れた時の点滅の追加</vt:lpstr>
      <vt:lpstr>触れた時のセリフの追加</vt:lpstr>
      <vt:lpstr>HP（体力）が無くなった時</vt:lpstr>
      <vt:lpstr>ゲームクリアへ</vt:lpstr>
      <vt:lpstr>ゲームクリアへ</vt:lpstr>
      <vt:lpstr>ゲームクリアへ</vt:lpstr>
      <vt:lpstr>完成！遊ぼう！</vt:lpstr>
      <vt:lpstr>完成！遊ぼう！</vt:lpstr>
      <vt:lpstr>完成！遊ぼう！</vt:lpstr>
      <vt:lpstr>Scratchのライセンス</vt:lpstr>
      <vt:lpstr>このスライドの作者</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c:title>
  <dc:creator>201op</dc:creator>
  <cp:lastModifiedBy>Windows ユーザー</cp:lastModifiedBy>
  <cp:revision>1063</cp:revision>
  <dcterms:created xsi:type="dcterms:W3CDTF">2012-07-27T23:28:17Z</dcterms:created>
  <dcterms:modified xsi:type="dcterms:W3CDTF">2020-03-04T02:32:27Z</dcterms:modified>
</cp:coreProperties>
</file>